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  |  Module 1: Legal, Scope, Rights &amp; Privacy  |  Difficulty: Easy</a:t>
            </a:r>
          </a:p>
          <a:p>
            <a:r>
              <a:t>CORRECT ANSWER: A. Assist the resident with self-administration within the limits of the law</a:t>
            </a:r>
          </a:p>
          <a:p>
            <a:r>
              <a:t>RATIONALE: §429.256 permits assistance, not administration, by unlicensed staff.</a:t>
            </a:r>
          </a:p>
          <a:p>
            <a:r>
              <a:t>SOURCE: §429.256, F.S.; Rule 59A-36.008, F.A.C.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  |  Module 1: Legal, Scope, Rights &amp; Privacy  |  Difficulty: Medium</a:t>
            </a:r>
          </a:p>
          <a:p>
            <a:r>
              <a:t>CORRECT ANSWER: B. Medically stable and able to direct their own care</a:t>
            </a:r>
          </a:p>
          <a:p>
            <a:r>
              <a:t>RATIONALE: Assistance is limited to medically stable residents who can self-direct.</a:t>
            </a:r>
          </a:p>
          <a:p>
            <a:r>
              <a:t>SOURCE: §429.256(2),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  |  Module 1: Legal, Scope, Rights &amp; Privacy  |  Difficulty: Medium</a:t>
            </a:r>
          </a:p>
          <a:p>
            <a:r>
              <a:t>CORRECT ANSWER: C. A documented request and the resident's written informed consent</a:t>
            </a:r>
          </a:p>
          <a:p>
            <a:r>
              <a:t>RATIONALE: A documented request and written informed consent are required.</a:t>
            </a:r>
          </a:p>
          <a:p>
            <a:r>
              <a:t>SOURCE: §429.256(2),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Q4  |  Module 1: Legal, Scope, Rights &amp; Privacy  |  Difficulty: Easy</a:t>
            </a:r>
          </a:p>
          <a:p>
            <a:r>
              <a:t>CORRECT ANSWER: D. Reading the label and handing the resident the medication in its labeled container</a:t>
            </a:r>
          </a:p>
          <a:p>
            <a:r>
              <a:t>RATIONALE: Reading the label and handing over the labeled container is permitted assistance.</a:t>
            </a:r>
          </a:p>
          <a:p>
            <a:r>
              <a:t>SOURCE: §429.256(3),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Q4: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Q4: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Q5  |  Module 1: Legal, Scope, Rights &amp; Privacy  |  Difficulty: Medium</a:t>
            </a:r>
          </a:p>
          <a:p>
            <a:r>
              <a:t>CORRECT ANSWER: A. The prescription directions authorize crushing</a:t>
            </a:r>
          </a:p>
          <a:p>
            <a:r>
              <a:t>RATIONALE: Crushing is limited to when the order authorizes it.</a:t>
            </a:r>
          </a:p>
          <a:p>
            <a:r>
              <a:t>SOURCE: §429.256(4)(a),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Q5: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Q5: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Q6  |  Module 1: Legal, Scope, Rights &amp; Privacy  |  Difficulty: Hard</a:t>
            </a:r>
          </a:p>
          <a:p>
            <a:r>
              <a:t>CORRECT ANSWER: B. Stop and consult a supervisor or nurse before proceeding</a:t>
            </a:r>
          </a:p>
          <a:p>
            <a:r>
              <a:t>RATIONALE: When in doubt, stop and seek supervisory guidance before acting.</a:t>
            </a:r>
          </a:p>
          <a:p>
            <a:r>
              <a:t>SOURCE: Rule 59A-36.008, F.A.C.; course standard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Q6: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Q6: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Q7  |  Module 1: Legal, Scope, Rights &amp; Privacy  |  Difficulty: Medium</a:t>
            </a:r>
          </a:p>
          <a:p>
            <a:r>
              <a:t>CORRECT ANSWER: C. Respect the refusal, document it, and notify the appropriate person</a:t>
            </a:r>
          </a:p>
          <a:p>
            <a:r>
              <a:t>RATIONALE: A resident may not be compelled to take medication; document and report.</a:t>
            </a:r>
          </a:p>
          <a:p>
            <a:r>
              <a:t>SOURCE: Rule 59A-36.008, F.A.C.; §429.256,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Q7: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Q7: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Q8  |  Module 1: Legal, Scope, Rights &amp; Privacy  |  Difficulty: Easy</a:t>
            </a:r>
          </a:p>
          <a:p>
            <a:r>
              <a:t>CORRECT ANSWER: D. Sharing medication information only with authorized individuals</a:t>
            </a:r>
          </a:p>
          <a:p>
            <a:r>
              <a:t>RATIONALE: Protected health information is shared only with authorized individuals.</a:t>
            </a:r>
          </a:p>
          <a:p>
            <a:r>
              <a:t>SOURCE: HIPAA Privacy Rule, 45 CFR Parts 160 &amp; 164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Q8: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Q8: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Q9  |  Module 1: Legal, Scope, Rights &amp; Privacy  |  Difficulty: Medium</a:t>
            </a:r>
          </a:p>
          <a:p>
            <a:r>
              <a:t>CORRECT ANSWER: A. Not considered 'administration' under the Nurse Practice Act</a:t>
            </a:r>
          </a:p>
          <a:p>
            <a:r>
              <a:t>RATIONALE: Such assistance is expressly not 'administration' under s.465.003.</a:t>
            </a:r>
          </a:p>
          <a:p>
            <a:r>
              <a:t>SOURCE: §429.256(5),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Q9: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Q9: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Q10  |  Module 1: Legal, Scope, Rights &amp; Privacy  |  Difficulty: Medium</a:t>
            </a:r>
          </a:p>
          <a:p>
            <a:r>
              <a:t>CORRECT ANSWER: B. Preparing a syringe for injection</a:t>
            </a:r>
          </a:p>
          <a:p>
            <a:r>
              <a:t>RATIONALE: Preparing syringes for injection is outside the unlicensed scope.</a:t>
            </a:r>
          </a:p>
          <a:p>
            <a:r>
              <a:t>SOURCE: §429.256(4)(b); Rule 59A-36.008(3), F.A.C.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Q10: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Q10: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Q11  |  Module 2: Safety, Rights, Errors, PRN &amp; High-Risk  |  Difficulty: Easy</a:t>
            </a:r>
          </a:p>
          <a:p>
            <a:r>
              <a:t>CORRECT ANSWER: C. Right resident</a:t>
            </a:r>
          </a:p>
          <a:p>
            <a:r>
              <a:t>RATIONALE: Right resident is one of the Five Rights.</a:t>
            </a:r>
          </a:p>
          <a:p>
            <a:r>
              <a:t>SOURCE: Course content; medication-safety standard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Q11: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Q11: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Q12  |  Module 2: Safety, Rights, Errors, PRN &amp; High-Risk  |  Difficulty: Medium</a:t>
            </a:r>
          </a:p>
          <a:p>
            <a:r>
              <a:t>CORRECT ANSWER: D. Right documentation</a:t>
            </a:r>
          </a:p>
          <a:p>
            <a:r>
              <a:t>RATIONALE: Documentation is part of the expanded rights.</a:t>
            </a:r>
          </a:p>
          <a:p>
            <a:r>
              <a:t>SOURCE: Course content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Q12: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Q12: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Q13  |  Module 2: Safety, Rights, Errors, PRN &amp; High-Risk  |  Difficulty: Medium</a:t>
            </a:r>
          </a:p>
          <a:p>
            <a:r>
              <a:t>CORRECT ANSWER: A. Report it immediately and follow facility procedure</a:t>
            </a:r>
          </a:p>
          <a:p>
            <a:r>
              <a:t>RATIONALE: Errors and near-misses are reported immediately per policy.</a:t>
            </a:r>
          </a:p>
          <a:p>
            <a:r>
              <a:t>SOURCE: Course content; facility policy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Q13: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Q13: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Q14  |  Module 2: Safety, Rights, Errors, PRN &amp; High-Risk  |  Difficulty: Hard</a:t>
            </a:r>
          </a:p>
          <a:p>
            <a:r>
              <a:t>CORRECT ANSWER: B. The order has specific parameters that do not require judgment, and the competent resident requests it</a:t>
            </a:r>
          </a:p>
          <a:p>
            <a:r>
              <a:t>RATIONALE: PRN assistance requires clear parameters and the competent resident's request.</a:t>
            </a:r>
          </a:p>
          <a:p>
            <a:r>
              <a:t>SOURCE: §429.256(4)(g),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Q14: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Q14: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Q15  |  Module 2: Safety, Rights, Errors, PRN &amp; High-Risk  |  Difficulty: Medium</a:t>
            </a:r>
          </a:p>
          <a:p>
            <a:r>
              <a:t>CORRECT ANSWER: C. They carry a heightened risk of serious harm if an error occurs</a:t>
            </a:r>
          </a:p>
          <a:p>
            <a:r>
              <a:t>RATIONALE: High-alert medications carry heightened harm risk when used in error.</a:t>
            </a:r>
          </a:p>
          <a:p>
            <a:r>
              <a:t>SOURCE: ISMP List of High-Alert Medications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Q15: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Q15: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Q16  |  Module 2: Safety, Rights, Errors, PRN &amp; High-Risk  |  Difficulty: Hard</a:t>
            </a:r>
          </a:p>
          <a:p>
            <a:r>
              <a:t>CORRECT ANSWER: D. Not assist, and notify the nurse or supervisor</a:t>
            </a:r>
          </a:p>
          <a:p>
            <a:r>
              <a:t>RATIONALE: Without clear parameters, judgment is required and assistance is outside scope.</a:t>
            </a:r>
          </a:p>
          <a:p>
            <a:r>
              <a:t>SOURCE: §429.256(4)(g),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Q16: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Q16: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Q17  |  Module 2: Safety, Rights, Errors, PRN &amp; High-Risk  |  Difficulty: Easy</a:t>
            </a:r>
          </a:p>
          <a:p>
            <a:r>
              <a:t>CORRECT ANSWER: A. Minimizing interruptions and following the Five Rights every time</a:t>
            </a:r>
          </a:p>
          <a:p>
            <a:r>
              <a:t>RATIONALE: Reducing distraction and applying the Rights every time prevents errors.</a:t>
            </a:r>
          </a:p>
          <a:p>
            <a:r>
              <a:t>SOURCE: Course content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Q17: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Q17: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Q18  |  Module 2: Safety, Rights, Errors, PRN &amp; High-Risk  |  Difficulty: Medium</a:t>
            </a:r>
          </a:p>
          <a:p>
            <a:r>
              <a:t>CORRECT ANSWER: B. In the resident's presence, each time assistance is provided</a:t>
            </a:r>
          </a:p>
          <a:p>
            <a:r>
              <a:t>RATIONALE: The label is read in the resident's presence each time.</a:t>
            </a:r>
          </a:p>
          <a:p>
            <a:r>
              <a:t>SOURCE: §429.256(3)(b), F.S.; Rule 59A-36.008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Q18: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Q18: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Q19  |  Module 2: Safety, Rights, Errors, PRN &amp; High-Risk  |  Difficulty: Hard</a:t>
            </a:r>
          </a:p>
          <a:p>
            <a:r>
              <a:t>CORRECT ANSWER: C. Observe the resident, and report and document any concerns</a:t>
            </a:r>
          </a:p>
          <a:p>
            <a:r>
              <a:t>RATIONALE: Observe, report, and document after high-risk medication assistance.</a:t>
            </a:r>
          </a:p>
          <a:p>
            <a:r>
              <a:t>SOURCE: Course content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Q19: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Q19: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Q20  |  Module 3: Documentation, MOR, Controlled Meds, Storage &amp; Disposal  |  Difficulty: Easy</a:t>
            </a:r>
          </a:p>
          <a:p>
            <a:r>
              <a:t>CORRECT ANSWER: D. Promptly after assistance is provided, per facility policy</a:t>
            </a:r>
          </a:p>
          <a:p>
            <a:r>
              <a:t>RATIONALE: Document after assistance; never pre-document.</a:t>
            </a:r>
          </a:p>
          <a:p>
            <a:r>
              <a:t>SOURCE: Course 'golden rule'; facility policy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Q20: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Q20: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Q21  |  Module 3: Documentation, MOR, Controlled Meds, Storage &amp; Disposal  |  Difficulty: Medium</a:t>
            </a:r>
          </a:p>
          <a:p>
            <a:r>
              <a:t>CORRECT ANSWER: A. Document the refusal per facility policy and notify the appropriate person</a:t>
            </a:r>
          </a:p>
          <a:p>
            <a:r>
              <a:t>RATIONALE: Refusals are documented and reported, never left blank or falsified.</a:t>
            </a:r>
          </a:p>
          <a:p>
            <a:r>
              <a:t>SOURCE: Course content; facility policy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Q21: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Q21: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Q22  |  Module 3: Documentation, MOR, Controlled Meds, Storage &amp; Disposal  |  Difficulty: Medium</a:t>
            </a:r>
          </a:p>
          <a:p>
            <a:r>
              <a:t>CORRECT ANSWER: B. Draw a single line through the error, initial and date it, then enter the correction</a:t>
            </a:r>
          </a:p>
          <a:p>
            <a:r>
              <a:t>RATIONALE: Correct with a single line, initials, and date — never white-out.</a:t>
            </a:r>
          </a:p>
          <a:p>
            <a:r>
              <a:t>SOURCE: Documentation standard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Q22: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Q22: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Q23  |  Module 3: Documentation, MOR, Controlled Meds, Storage &amp; Disposal  |  Difficulty: Easy</a:t>
            </a:r>
          </a:p>
          <a:p>
            <a:r>
              <a:t>CORRECT ANSWER: C. Kept in a locked cabinet, cart, or secured storage area</a:t>
            </a:r>
          </a:p>
          <a:p>
            <a:r>
              <a:t>RATIONALE: Central storage must be locked/secured.</a:t>
            </a:r>
          </a:p>
          <a:p>
            <a:r>
              <a:t>SOURCE: Rule 59A-36.008(2), F.A.C.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Q23: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Q23: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Q24  |  Module 3: Documentation, MOR, Controlled Meds, Storage &amp; Disposal  |  Difficulty: Medium</a:t>
            </a:r>
          </a:p>
          <a:p>
            <a:r>
              <a:t>CORRECT ANSWER: D. Refrigerated and secured (locked container in the refrigerator, or a locked refrigerator/area)</a:t>
            </a:r>
          </a:p>
          <a:p>
            <a:r>
              <a:t>RATIONALE: Refrigerated medications must be kept refrigerated and secured.</a:t>
            </a:r>
          </a:p>
          <a:p>
            <a:r>
              <a:t>SOURCE: Rule 59A-36.008(2), F.A.C.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Q24: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Q24: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Q25  |  Module 3: Documentation, MOR, Controlled Meds, Storage &amp; Disposal  |  Difficulty: Medium</a:t>
            </a:r>
          </a:p>
          <a:p>
            <a:r>
              <a:t>CORRECT ANSWER: A. Kept separate from active medications and clearly identified</a:t>
            </a:r>
          </a:p>
          <a:p>
            <a:r>
              <a:t>RATIONALE: Discontinued medications are separated and clearly identified.</a:t>
            </a:r>
          </a:p>
          <a:p>
            <a:r>
              <a:t>SOURCE: Rule 59A-36.008, F.A.C.; facility policy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Q25: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Q25: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Q26  |  Module 3: Documentation, MOR, Controlled Meds, Storage &amp; Disposal  |  Difficulty: Hard</a:t>
            </a:r>
          </a:p>
          <a:p>
            <a:r>
              <a:t>CORRECT ANSWER: B. Secure storage plus counts and prompt reporting of any discrepancy</a:t>
            </a:r>
          </a:p>
          <a:p>
            <a:r>
              <a:t>RATIONALE: Controlled medications require secure storage, counts, and discrepancy reporting.</a:t>
            </a:r>
          </a:p>
          <a:p>
            <a:r>
              <a:t>SOURCE: Facility policy; Rule 59A-36.008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Q26: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Q26: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Q27  |  Module 3: Documentation, MOR, Controlled Meds, Storage &amp; Disposal  |  Difficulty: Medium</a:t>
            </a:r>
          </a:p>
          <a:p>
            <a:r>
              <a:t>CORRECT ANSWER: C. Used only for that resident and consistent with the order/label</a:t>
            </a:r>
          </a:p>
          <a:p>
            <a:r>
              <a:t>RATIONALE: A resident's medication is used only for that resident per the order/label.</a:t>
            </a:r>
          </a:p>
          <a:p>
            <a:r>
              <a:t>SOURCE: Rule 59A-36.008, F.A.C.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Q27: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Q27: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Q28  |  Module 4: Infection Control, Routes &amp; Techniques  |  Difficulty: Easy</a:t>
            </a:r>
          </a:p>
          <a:p>
            <a:r>
              <a:t>CORRECT ANSWER: D. Proper hand hygiene</a:t>
            </a:r>
          </a:p>
          <a:p>
            <a:r>
              <a:t>RATIONALE: Hand hygiene is the most important infection-prevention step.</a:t>
            </a:r>
          </a:p>
          <a:p>
            <a:r>
              <a:t>SOURCE: CDC Hand Hygiene guidance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Q28: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Q28: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Q29  |  Module 4: Infection Control, Routes &amp; Techniques  |  Difficulty: Medium</a:t>
            </a:r>
          </a:p>
          <a:p>
            <a:r>
              <a:t>CORRECT ANSWER: A. Hand hygiene is performed before applying gloves and after removing them</a:t>
            </a:r>
          </a:p>
          <a:p>
            <a:r>
              <a:t>RATIONALE: Gloves do not replace hand hygiene, which is done before and after glove use.</a:t>
            </a:r>
          </a:p>
          <a:p>
            <a:r>
              <a:t>SOURCE: CDC; OSHA 29 CFR 1910.1030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Q29: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Q29: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Q30  |  Module 4: Infection Control, Routes &amp; Techniques  |  Difficulty: Medium</a:t>
            </a:r>
          </a:p>
          <a:p>
            <a:r>
              <a:t>CORRECT ANSWER: B. Avoid touching the dropper tip to the eye or any surface</a:t>
            </a:r>
          </a:p>
          <a:p>
            <a:r>
              <a:t>RATIONALE: The dropper tip must not touch the eye or any surface (contamination).</a:t>
            </a:r>
          </a:p>
          <a:p>
            <a:r>
              <a:t>SOURCE: Manufacturer instructions; infection control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Q30: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Q30: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Q31  |  Module 4: Infection Control, Routes &amp; Techniques  |  Difficulty: Hard</a:t>
            </a:r>
          </a:p>
          <a:p>
            <a:r>
              <a:t>CORRECT ANSWER: C. Preparing and giving an injection</a:t>
            </a:r>
          </a:p>
          <a:p>
            <a:r>
              <a:t>RATIONALE: Preparing/administering injections is outside the unlicensed scope.</a:t>
            </a:r>
          </a:p>
          <a:p>
            <a:r>
              <a:t>SOURCE: §429.256(4)(b),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Q31: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Q31: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Q32  |  Module 4: Infection Control, Routes &amp; Techniques  |  Difficulty: Medium</a:t>
            </a:r>
          </a:p>
          <a:p>
            <a:r>
              <a:t>CORRECT ANSWER: D. Prepare or draw up insulin into a syringe for injection</a:t>
            </a:r>
          </a:p>
          <a:p>
            <a:r>
              <a:t>RATIONALE: Insulin must be prefilled by a pharmacist or the manufacturer; drawing up insulin is prohibited.</a:t>
            </a:r>
          </a:p>
          <a:p>
            <a:r>
              <a:t>SOURCE: §429.256(3)(a),(4)(b),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Q32: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Q32: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Q33  |  Module 4: Infection Control, Routes &amp; Techniques  |  Difficulty: Medium</a:t>
            </a:r>
          </a:p>
          <a:p>
            <a:r>
              <a:t>CORRECT ANSWER: A. Assist with applying/removing the cannula but not change (titrate) the prescribed setting</a:t>
            </a:r>
          </a:p>
          <a:p>
            <a:r>
              <a:t>RATIONALE: The caregiver may assist with the cannula but may not titrate the prescribed setting.</a:t>
            </a:r>
          </a:p>
          <a:p>
            <a:r>
              <a:t>SOURCE: §429.256(3)(j), F.S.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Q33: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Q33: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Q34  |  Module 4: Infection Control, Routes &amp; Techniques  |  Difficulty: Easy</a:t>
            </a:r>
          </a:p>
          <a:p>
            <a:r>
              <a:t>CORRECT ANSWER: B. Look for visible mist from the mask or mouthpiece</a:t>
            </a:r>
          </a:p>
          <a:p>
            <a:r>
              <a:t>RATIONALE: Visible mist confirms medication delivery.</a:t>
            </a:r>
          </a:p>
          <a:p>
            <a:r>
              <a:t>SOURCE: Manufacturer instructions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Q34: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Q34: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Q35  |  Module 4: Infection Control, Routes &amp; Techniques  |  Difficulty: Medium</a:t>
            </a:r>
          </a:p>
          <a:p>
            <a:r>
              <a:t>CORRECT ANSWER: C. Discarded in an approved sharps container</a:t>
            </a:r>
          </a:p>
          <a:p>
            <a:r>
              <a:t>RATIONALE: Sharps go into an approved sharps container.</a:t>
            </a:r>
          </a:p>
          <a:p>
            <a:r>
              <a:t>SOURCE: OSHA Bloodborne Pathogens, 29 CFR 1910.1030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Q35: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Q35: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Q36  |  Module 5: Professional Responsibilities &amp; Integration  |  Difficulty: Medium</a:t>
            </a:r>
          </a:p>
          <a:p>
            <a:r>
              <a:t>CORRECT ANSWER: D. Changing physician orders when they disagree</a:t>
            </a:r>
          </a:p>
          <a:p>
            <a:r>
              <a:t>RATIONALE: Caregivers never change physician orders.</a:t>
            </a:r>
          </a:p>
          <a:p>
            <a:r>
              <a:t>SOURCE: Course content; §429.256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Q36: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Q36: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Q37  |  Module 5: Professional Responsibilities &amp; Integration  |  Difficulty: Easy</a:t>
            </a:r>
          </a:p>
          <a:p>
            <a:r>
              <a:t>CORRECT ANSWER: A. Observe, report, document</a:t>
            </a:r>
          </a:p>
          <a:p>
            <a:r>
              <a:t>RATIONALE: Observe, report, document.</a:t>
            </a:r>
          </a:p>
          <a:p>
            <a:r>
              <a:t>SOURCE: Course content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Q37: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Q37: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Q38  |  Module 5: Professional Responsibilities &amp; Integration  |  Difficulty: Hard</a:t>
            </a:r>
          </a:p>
          <a:p>
            <a:r>
              <a:t>CORRECT ANSWER: B. Explain the difference between medication assistance and administration</a:t>
            </a:r>
          </a:p>
          <a:p>
            <a:r>
              <a:t>RATIONALE: Surveyors commonly verify that staff understand assistance vs. administration.</a:t>
            </a:r>
          </a:p>
          <a:p>
            <a:r>
              <a:t>SOURCE: AHCA survey practice; Rule 59A-36.008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Q38: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Q38: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Q39  |  Module 5: Professional Responsibilities &amp; Integration  |  Difficulty: Medium</a:t>
            </a:r>
          </a:p>
          <a:p>
            <a:r>
              <a:t>CORRECT ANSWER: C. Complete or safely pause the current assistance and secure medications before responding</a:t>
            </a:r>
          </a:p>
          <a:p>
            <a:r>
              <a:t>RATIONALE: Secure medications and complete/safely pause before responding to prevent error.</a:t>
            </a:r>
          </a:p>
          <a:p>
            <a:r>
              <a:t>SOURCE: Medication-safety best practice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Q39: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Q39: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ITEM Q40  |  Module 5: Professional Responsibilities &amp; Integration  |  Difficulty: Medium</a:t>
            </a:r>
          </a:p>
          <a:p>
            <a:r>
              <a:t>CORRECT ANSWER: D. §429.256, F.S., and Rule 59A-36.008, F.A.C., authorize assistance — not administration</a:t>
            </a:r>
          </a:p>
          <a:p>
            <a:r>
              <a:t>RATIONALE: The statute and rule authorize assistance, not administration.</a:t>
            </a:r>
          </a:p>
          <a:p>
            <a:r>
              <a:t>SOURCE: §429.256, F.S.; Rule 59A-36.008; §429.52(6)</a:t>
            </a:r>
          </a:p>
          <a:p>
            <a:r>
              <a:t>LMS: 1 point · shuffle answer order · hide correct answer until the attempt is submitted.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Q40: shown when the correct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Feedback slide (hidden) for Q40: shown when a wrong answer is clicked.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slide" Target="slide4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35.xml"/><Relationship Id="rId4" Type="http://schemas.openxmlformats.org/officeDocument/2006/relationships/slide" Target="slide62.xml"/><Relationship Id="rId5" Type="http://schemas.openxmlformats.org/officeDocument/2006/relationships/slide" Target="slide86.xml"/><Relationship Id="rId6" Type="http://schemas.openxmlformats.org/officeDocument/2006/relationships/slide" Target="slide110.xml"/><Relationship Id="rId7" Type="http://schemas.openxmlformats.org/officeDocument/2006/relationships/slide" Target="slide125.xml"/><Relationship Id="rId8" Type="http://schemas.openxmlformats.org/officeDocument/2006/relationships/slide" Target="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slide" Target="slide6.xml"/><Relationship Id="rId4" Type="http://schemas.openxmlformats.org/officeDocument/2006/relationships/slide" Target="slide7.xml"/><Relationship Id="rId5" Type="http://schemas.openxmlformats.org/officeDocument/2006/relationships/slide" Target="slide4.xml"/><Relationship Id="rId6" Type="http://schemas.openxmlformats.org/officeDocument/2006/relationships/slide" Target="slide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4" Type="http://schemas.openxmlformats.org/officeDocument/2006/relationships/slide" Target="slide4.xml"/><Relationship Id="rId5" Type="http://schemas.openxmlformats.org/officeDocument/2006/relationships/slide" Target="slide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3.xml"/><Relationship Id="rId4" Type="http://schemas.openxmlformats.org/officeDocument/2006/relationships/slide" Target="slide5.xml"/><Relationship Id="rId5" Type="http://schemas.openxmlformats.org/officeDocument/2006/relationships/slide" Target="slide4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slide" Target="slide10.xml"/><Relationship Id="rId4" Type="http://schemas.openxmlformats.org/officeDocument/2006/relationships/slide" Target="slide9.xml"/><Relationship Id="rId5" Type="http://schemas.openxmlformats.org/officeDocument/2006/relationships/slide" Target="slide5.xml"/><Relationship Id="rId6" Type="http://schemas.openxmlformats.org/officeDocument/2006/relationships/slide" Target="slide4.xml"/><Relationship Id="rId7" Type="http://schemas.openxmlformats.org/officeDocument/2006/relationships/slide" Target="slide1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5.xml"/><Relationship Id="rId4" Type="http://schemas.openxmlformats.org/officeDocument/2006/relationships/slide" Target="slide4.xml"/><Relationship Id="rId5" Type="http://schemas.openxmlformats.org/officeDocument/2006/relationships/slide" Target="slide1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6.xml"/><Relationship Id="rId4" Type="http://schemas.openxmlformats.org/officeDocument/2006/relationships/slide" Target="slide8.xml"/><Relationship Id="rId5" Type="http://schemas.openxmlformats.org/officeDocument/2006/relationships/slide" Target="slide4.xml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slide" Target="slide13.xml"/><Relationship Id="rId4" Type="http://schemas.openxmlformats.org/officeDocument/2006/relationships/slide" Target="slide12.xml"/><Relationship Id="rId5" Type="http://schemas.openxmlformats.org/officeDocument/2006/relationships/slide" Target="slide8.xml"/><Relationship Id="rId6" Type="http://schemas.openxmlformats.org/officeDocument/2006/relationships/slide" Target="slide4.xml"/><Relationship Id="rId7" Type="http://schemas.openxmlformats.org/officeDocument/2006/relationships/slide" Target="slide1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8.xml"/><Relationship Id="rId4" Type="http://schemas.openxmlformats.org/officeDocument/2006/relationships/slide" Target="slide4.xml"/><Relationship Id="rId5" Type="http://schemas.openxmlformats.org/officeDocument/2006/relationships/slide" Target="slide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9.xml"/><Relationship Id="rId4" Type="http://schemas.openxmlformats.org/officeDocument/2006/relationships/slide" Target="slide11.xml"/><Relationship Id="rId5" Type="http://schemas.openxmlformats.org/officeDocument/2006/relationships/slide" Target="slide4.xml"/><Relationship Id="rId6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slide" Target="slide16.xml"/><Relationship Id="rId4" Type="http://schemas.openxmlformats.org/officeDocument/2006/relationships/slide" Target="slide15.xml"/><Relationship Id="rId5" Type="http://schemas.openxmlformats.org/officeDocument/2006/relationships/slide" Target="slide11.xml"/><Relationship Id="rId6" Type="http://schemas.openxmlformats.org/officeDocument/2006/relationships/slide" Target="slide4.xml"/><Relationship Id="rId7" Type="http://schemas.openxmlformats.org/officeDocument/2006/relationships/slide" Target="slide1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1.xml"/><Relationship Id="rId4" Type="http://schemas.openxmlformats.org/officeDocument/2006/relationships/slide" Target="slide4.xml"/><Relationship Id="rId5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2.xml"/><Relationship Id="rId4" Type="http://schemas.openxmlformats.org/officeDocument/2006/relationships/slide" Target="slide14.xml"/><Relationship Id="rId5" Type="http://schemas.openxmlformats.org/officeDocument/2006/relationships/slide" Target="slide4.xml"/><Relationship Id="rId6" Type="http://schemas.openxmlformats.org/officeDocument/2006/relationships/slide" Target="slide1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slide" Target="slide18.xml"/><Relationship Id="rId4" Type="http://schemas.openxmlformats.org/officeDocument/2006/relationships/slide" Target="slide19.xml"/><Relationship Id="rId5" Type="http://schemas.openxmlformats.org/officeDocument/2006/relationships/slide" Target="slide14.xml"/><Relationship Id="rId6" Type="http://schemas.openxmlformats.org/officeDocument/2006/relationships/slide" Target="slide4.xml"/><Relationship Id="rId7" Type="http://schemas.openxmlformats.org/officeDocument/2006/relationships/slide" Target="slide20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4.xml"/><Relationship Id="rId4" Type="http://schemas.openxmlformats.org/officeDocument/2006/relationships/slide" Target="slide4.xml"/><Relationship Id="rId5" Type="http://schemas.openxmlformats.org/officeDocument/2006/relationships/slide" Target="slide20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5.xml"/><Relationship Id="rId4" Type="http://schemas.openxmlformats.org/officeDocument/2006/relationships/slide" Target="slide17.xml"/><Relationship Id="rId5" Type="http://schemas.openxmlformats.org/officeDocument/2006/relationships/slide" Target="slide4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slide" Target="slide22.xml"/><Relationship Id="rId4" Type="http://schemas.openxmlformats.org/officeDocument/2006/relationships/slide" Target="slide21.xml"/><Relationship Id="rId5" Type="http://schemas.openxmlformats.org/officeDocument/2006/relationships/slide" Target="slide17.xml"/><Relationship Id="rId6" Type="http://schemas.openxmlformats.org/officeDocument/2006/relationships/slide" Target="slide4.xml"/><Relationship Id="rId7" Type="http://schemas.openxmlformats.org/officeDocument/2006/relationships/slide" Target="slide2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7.xml"/><Relationship Id="rId4" Type="http://schemas.openxmlformats.org/officeDocument/2006/relationships/slide" Target="slide4.xml"/><Relationship Id="rId5" Type="http://schemas.openxmlformats.org/officeDocument/2006/relationships/slide" Target="slide2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8.xml"/><Relationship Id="rId4" Type="http://schemas.openxmlformats.org/officeDocument/2006/relationships/slide" Target="slide20.xml"/><Relationship Id="rId5" Type="http://schemas.openxmlformats.org/officeDocument/2006/relationships/slide" Target="slide4.xml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slide" Target="slide25.xml"/><Relationship Id="rId4" Type="http://schemas.openxmlformats.org/officeDocument/2006/relationships/slide" Target="slide24.xml"/><Relationship Id="rId5" Type="http://schemas.openxmlformats.org/officeDocument/2006/relationships/slide" Target="slide20.xml"/><Relationship Id="rId6" Type="http://schemas.openxmlformats.org/officeDocument/2006/relationships/slide" Target="slide4.xml"/><Relationship Id="rId7" Type="http://schemas.openxmlformats.org/officeDocument/2006/relationships/slide" Target="slide2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20.xml"/><Relationship Id="rId4" Type="http://schemas.openxmlformats.org/officeDocument/2006/relationships/slide" Target="slide4.xml"/><Relationship Id="rId5" Type="http://schemas.openxmlformats.org/officeDocument/2006/relationships/slide" Target="slide2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21.xml"/><Relationship Id="rId4" Type="http://schemas.openxmlformats.org/officeDocument/2006/relationships/slide" Target="slide23.xml"/><Relationship Id="rId5" Type="http://schemas.openxmlformats.org/officeDocument/2006/relationships/slide" Target="slide4.xml"/><Relationship Id="rId6" Type="http://schemas.openxmlformats.org/officeDocument/2006/relationships/slide" Target="slide2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slide" Target="slide28.xml"/><Relationship Id="rId4" Type="http://schemas.openxmlformats.org/officeDocument/2006/relationships/slide" Target="slide27.xml"/><Relationship Id="rId5" Type="http://schemas.openxmlformats.org/officeDocument/2006/relationships/slide" Target="slide23.xml"/><Relationship Id="rId6" Type="http://schemas.openxmlformats.org/officeDocument/2006/relationships/slide" Target="slide4.xml"/><Relationship Id="rId7" Type="http://schemas.openxmlformats.org/officeDocument/2006/relationships/slide" Target="slide29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23.xml"/><Relationship Id="rId4" Type="http://schemas.openxmlformats.org/officeDocument/2006/relationships/slide" Target="slide4.xml"/><Relationship Id="rId5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24.xml"/><Relationship Id="rId4" Type="http://schemas.openxmlformats.org/officeDocument/2006/relationships/slide" Target="slide26.xml"/><Relationship Id="rId5" Type="http://schemas.openxmlformats.org/officeDocument/2006/relationships/slide" Target="slide4.xml"/><Relationship Id="rId6" Type="http://schemas.openxmlformats.org/officeDocument/2006/relationships/slide" Target="slide2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slide" Target="slide30.xml"/><Relationship Id="rId4" Type="http://schemas.openxmlformats.org/officeDocument/2006/relationships/slide" Target="slide31.xml"/><Relationship Id="rId5" Type="http://schemas.openxmlformats.org/officeDocument/2006/relationships/slide" Target="slide26.xml"/><Relationship Id="rId6" Type="http://schemas.openxmlformats.org/officeDocument/2006/relationships/slide" Target="slide4.xml"/><Relationship Id="rId7" Type="http://schemas.openxmlformats.org/officeDocument/2006/relationships/slide" Target="slide3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26.xml"/><Relationship Id="rId4" Type="http://schemas.openxmlformats.org/officeDocument/2006/relationships/slide" Target="slide4.xml"/><Relationship Id="rId5" Type="http://schemas.openxmlformats.org/officeDocument/2006/relationships/slide" Target="slide3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27.xml"/><Relationship Id="rId4" Type="http://schemas.openxmlformats.org/officeDocument/2006/relationships/slide" Target="slide29.xml"/><Relationship Id="rId5" Type="http://schemas.openxmlformats.org/officeDocument/2006/relationships/slide" Target="slide4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slide" Target="slide34.xml"/><Relationship Id="rId4" Type="http://schemas.openxmlformats.org/officeDocument/2006/relationships/slide" Target="slide33.xml"/><Relationship Id="rId5" Type="http://schemas.openxmlformats.org/officeDocument/2006/relationships/slide" Target="slide29.xml"/><Relationship Id="rId6" Type="http://schemas.openxmlformats.org/officeDocument/2006/relationships/slide" Target="slide4.xml"/><Relationship Id="rId7" Type="http://schemas.openxmlformats.org/officeDocument/2006/relationships/slide" Target="slide3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29.xml"/><Relationship Id="rId4" Type="http://schemas.openxmlformats.org/officeDocument/2006/relationships/slide" Target="slide4.xml"/><Relationship Id="rId5" Type="http://schemas.openxmlformats.org/officeDocument/2006/relationships/slide" Target="slide3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30.xml"/><Relationship Id="rId4" Type="http://schemas.openxmlformats.org/officeDocument/2006/relationships/slide" Target="slide32.xml"/><Relationship Id="rId5" Type="http://schemas.openxmlformats.org/officeDocument/2006/relationships/slide" Target="slide4.xml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slide" Target="slide37.xml"/><Relationship Id="rId4" Type="http://schemas.openxmlformats.org/officeDocument/2006/relationships/slide" Target="slide36.xml"/><Relationship Id="rId5" Type="http://schemas.openxmlformats.org/officeDocument/2006/relationships/slide" Target="slide32.xml"/><Relationship Id="rId6" Type="http://schemas.openxmlformats.org/officeDocument/2006/relationships/slide" Target="slide4.xml"/><Relationship Id="rId7" Type="http://schemas.openxmlformats.org/officeDocument/2006/relationships/slide" Target="slide38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32.xml"/><Relationship Id="rId4" Type="http://schemas.openxmlformats.org/officeDocument/2006/relationships/slide" Target="slide4.xml"/><Relationship Id="rId5" Type="http://schemas.openxmlformats.org/officeDocument/2006/relationships/slide" Target="slide38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33.xml"/><Relationship Id="rId4" Type="http://schemas.openxmlformats.org/officeDocument/2006/relationships/slide" Target="slide35.xml"/><Relationship Id="rId5" Type="http://schemas.openxmlformats.org/officeDocument/2006/relationships/slide" Target="slide4.xml"/><Relationship Id="rId6" Type="http://schemas.openxmlformats.org/officeDocument/2006/relationships/slide" Target="slide38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slide" Target="slide40.xml"/><Relationship Id="rId4" Type="http://schemas.openxmlformats.org/officeDocument/2006/relationships/slide" Target="slide39.xml"/><Relationship Id="rId5" Type="http://schemas.openxmlformats.org/officeDocument/2006/relationships/slide" Target="slide35.xml"/><Relationship Id="rId6" Type="http://schemas.openxmlformats.org/officeDocument/2006/relationships/slide" Target="slide4.xml"/><Relationship Id="rId7" Type="http://schemas.openxmlformats.org/officeDocument/2006/relationships/slide" Target="slide4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35.xml"/><Relationship Id="rId4" Type="http://schemas.openxmlformats.org/officeDocument/2006/relationships/slide" Target="slide4.xml"/><Relationship Id="rId5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36.xml"/><Relationship Id="rId4" Type="http://schemas.openxmlformats.org/officeDocument/2006/relationships/slide" Target="slide38.xml"/><Relationship Id="rId5" Type="http://schemas.openxmlformats.org/officeDocument/2006/relationships/slide" Target="slide4.xml"/><Relationship Id="rId6" Type="http://schemas.openxmlformats.org/officeDocument/2006/relationships/slide" Target="slide41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slide" Target="slide42.xml"/><Relationship Id="rId4" Type="http://schemas.openxmlformats.org/officeDocument/2006/relationships/slide" Target="slide43.xml"/><Relationship Id="rId5" Type="http://schemas.openxmlformats.org/officeDocument/2006/relationships/slide" Target="slide38.xml"/><Relationship Id="rId6" Type="http://schemas.openxmlformats.org/officeDocument/2006/relationships/slide" Target="slide4.xml"/><Relationship Id="rId7" Type="http://schemas.openxmlformats.org/officeDocument/2006/relationships/slide" Target="slide44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38.xml"/><Relationship Id="rId4" Type="http://schemas.openxmlformats.org/officeDocument/2006/relationships/slide" Target="slide4.xml"/><Relationship Id="rId5" Type="http://schemas.openxmlformats.org/officeDocument/2006/relationships/slide" Target="slide44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39.xml"/><Relationship Id="rId4" Type="http://schemas.openxmlformats.org/officeDocument/2006/relationships/slide" Target="slide41.xml"/><Relationship Id="rId5" Type="http://schemas.openxmlformats.org/officeDocument/2006/relationships/slide" Target="slide4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slide" Target="slide46.xml"/><Relationship Id="rId4" Type="http://schemas.openxmlformats.org/officeDocument/2006/relationships/slide" Target="slide45.xml"/><Relationship Id="rId5" Type="http://schemas.openxmlformats.org/officeDocument/2006/relationships/slide" Target="slide41.xml"/><Relationship Id="rId6" Type="http://schemas.openxmlformats.org/officeDocument/2006/relationships/slide" Target="slide4.xml"/><Relationship Id="rId7" Type="http://schemas.openxmlformats.org/officeDocument/2006/relationships/slide" Target="slide4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41.xml"/><Relationship Id="rId4" Type="http://schemas.openxmlformats.org/officeDocument/2006/relationships/slide" Target="slide4.xml"/><Relationship Id="rId5" Type="http://schemas.openxmlformats.org/officeDocument/2006/relationships/slide" Target="slide4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42.xml"/><Relationship Id="rId4" Type="http://schemas.openxmlformats.org/officeDocument/2006/relationships/slide" Target="slide44.xml"/><Relationship Id="rId5" Type="http://schemas.openxmlformats.org/officeDocument/2006/relationships/slide" Target="slide4.xml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slide" Target="slide49.xml"/><Relationship Id="rId4" Type="http://schemas.openxmlformats.org/officeDocument/2006/relationships/slide" Target="slide48.xml"/><Relationship Id="rId5" Type="http://schemas.openxmlformats.org/officeDocument/2006/relationships/slide" Target="slide44.xml"/><Relationship Id="rId6" Type="http://schemas.openxmlformats.org/officeDocument/2006/relationships/slide" Target="slide4.xml"/><Relationship Id="rId7" Type="http://schemas.openxmlformats.org/officeDocument/2006/relationships/slide" Target="slide5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44.xml"/><Relationship Id="rId4" Type="http://schemas.openxmlformats.org/officeDocument/2006/relationships/slide" Target="slide4.xml"/><Relationship Id="rId5" Type="http://schemas.openxmlformats.org/officeDocument/2006/relationships/slide" Target="slide50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45.xml"/><Relationship Id="rId4" Type="http://schemas.openxmlformats.org/officeDocument/2006/relationships/slide" Target="slide47.xml"/><Relationship Id="rId5" Type="http://schemas.openxmlformats.org/officeDocument/2006/relationships/slide" Target="slide4.xml"/><Relationship Id="rId6" Type="http://schemas.openxmlformats.org/officeDocument/2006/relationships/slide" Target="slide50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Relationship Id="rId3" Type="http://schemas.openxmlformats.org/officeDocument/2006/relationships/slide" Target="slide52.xml"/><Relationship Id="rId4" Type="http://schemas.openxmlformats.org/officeDocument/2006/relationships/slide" Target="slide51.xml"/><Relationship Id="rId5" Type="http://schemas.openxmlformats.org/officeDocument/2006/relationships/slide" Target="slide47.xml"/><Relationship Id="rId6" Type="http://schemas.openxmlformats.org/officeDocument/2006/relationships/slide" Target="slide4.xml"/><Relationship Id="rId7" Type="http://schemas.openxmlformats.org/officeDocument/2006/relationships/slide" Target="slide53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47.xml"/><Relationship Id="rId4" Type="http://schemas.openxmlformats.org/officeDocument/2006/relationships/slide" Target="slide4.xml"/><Relationship Id="rId5" Type="http://schemas.openxmlformats.org/officeDocument/2006/relationships/slide" Target="slide5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48.xml"/><Relationship Id="rId4" Type="http://schemas.openxmlformats.org/officeDocument/2006/relationships/slide" Target="slide50.xml"/><Relationship Id="rId5" Type="http://schemas.openxmlformats.org/officeDocument/2006/relationships/slide" Target="slide4.xml"/><Relationship Id="rId6" Type="http://schemas.openxmlformats.org/officeDocument/2006/relationships/slide" Target="slide53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Relationship Id="rId3" Type="http://schemas.openxmlformats.org/officeDocument/2006/relationships/slide" Target="slide54.xml"/><Relationship Id="rId4" Type="http://schemas.openxmlformats.org/officeDocument/2006/relationships/slide" Target="slide55.xml"/><Relationship Id="rId5" Type="http://schemas.openxmlformats.org/officeDocument/2006/relationships/slide" Target="slide50.xml"/><Relationship Id="rId6" Type="http://schemas.openxmlformats.org/officeDocument/2006/relationships/slide" Target="slide4.xml"/><Relationship Id="rId7" Type="http://schemas.openxmlformats.org/officeDocument/2006/relationships/slide" Target="slide5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50.xml"/><Relationship Id="rId4" Type="http://schemas.openxmlformats.org/officeDocument/2006/relationships/slide" Target="slide4.xml"/><Relationship Id="rId5" Type="http://schemas.openxmlformats.org/officeDocument/2006/relationships/slide" Target="slide5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51.xml"/><Relationship Id="rId4" Type="http://schemas.openxmlformats.org/officeDocument/2006/relationships/slide" Target="slide53.xml"/><Relationship Id="rId5" Type="http://schemas.openxmlformats.org/officeDocument/2006/relationships/slide" Target="slide4.xml"/><Relationship Id="rId6" Type="http://schemas.openxmlformats.org/officeDocument/2006/relationships/slide" Target="slide5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Relationship Id="rId3" Type="http://schemas.openxmlformats.org/officeDocument/2006/relationships/slide" Target="slide58.xml"/><Relationship Id="rId4" Type="http://schemas.openxmlformats.org/officeDocument/2006/relationships/slide" Target="slide57.xml"/><Relationship Id="rId5" Type="http://schemas.openxmlformats.org/officeDocument/2006/relationships/slide" Target="slide53.xml"/><Relationship Id="rId6" Type="http://schemas.openxmlformats.org/officeDocument/2006/relationships/slide" Target="slide4.xml"/><Relationship Id="rId7" Type="http://schemas.openxmlformats.org/officeDocument/2006/relationships/slide" Target="slide59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53.xml"/><Relationship Id="rId4" Type="http://schemas.openxmlformats.org/officeDocument/2006/relationships/slide" Target="slide4.xml"/><Relationship Id="rId5" Type="http://schemas.openxmlformats.org/officeDocument/2006/relationships/slide" Target="slide59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54.xml"/><Relationship Id="rId4" Type="http://schemas.openxmlformats.org/officeDocument/2006/relationships/slide" Target="slide56.xml"/><Relationship Id="rId5" Type="http://schemas.openxmlformats.org/officeDocument/2006/relationships/slide" Target="slide4.xml"/><Relationship Id="rId6" Type="http://schemas.openxmlformats.org/officeDocument/2006/relationships/slide" Target="slide59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Relationship Id="rId3" Type="http://schemas.openxmlformats.org/officeDocument/2006/relationships/slide" Target="slide61.xml"/><Relationship Id="rId4" Type="http://schemas.openxmlformats.org/officeDocument/2006/relationships/slide" Target="slide60.xml"/><Relationship Id="rId5" Type="http://schemas.openxmlformats.org/officeDocument/2006/relationships/slide" Target="slide56.xml"/><Relationship Id="rId6" Type="http://schemas.openxmlformats.org/officeDocument/2006/relationships/slide" Target="slide4.xml"/><Relationship Id="rId7" Type="http://schemas.openxmlformats.org/officeDocument/2006/relationships/slide" Target="slide62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56.xml"/><Relationship Id="rId4" Type="http://schemas.openxmlformats.org/officeDocument/2006/relationships/slide" Target="slide4.xml"/><Relationship Id="rId5" Type="http://schemas.openxmlformats.org/officeDocument/2006/relationships/slide" Target="slide62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57.xml"/><Relationship Id="rId4" Type="http://schemas.openxmlformats.org/officeDocument/2006/relationships/slide" Target="slide59.xml"/><Relationship Id="rId5" Type="http://schemas.openxmlformats.org/officeDocument/2006/relationships/slide" Target="slide4.xml"/><Relationship Id="rId6" Type="http://schemas.openxmlformats.org/officeDocument/2006/relationships/slide" Target="slide6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Relationship Id="rId3" Type="http://schemas.openxmlformats.org/officeDocument/2006/relationships/slide" Target="slide64.xml"/><Relationship Id="rId4" Type="http://schemas.openxmlformats.org/officeDocument/2006/relationships/slide" Target="slide63.xml"/><Relationship Id="rId5" Type="http://schemas.openxmlformats.org/officeDocument/2006/relationships/slide" Target="slide59.xml"/><Relationship Id="rId6" Type="http://schemas.openxmlformats.org/officeDocument/2006/relationships/slide" Target="slide4.xml"/><Relationship Id="rId7" Type="http://schemas.openxmlformats.org/officeDocument/2006/relationships/slide" Target="slide65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59.xml"/><Relationship Id="rId4" Type="http://schemas.openxmlformats.org/officeDocument/2006/relationships/slide" Target="slide4.xml"/><Relationship Id="rId5" Type="http://schemas.openxmlformats.org/officeDocument/2006/relationships/slide" Target="slide65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60.xml"/><Relationship Id="rId4" Type="http://schemas.openxmlformats.org/officeDocument/2006/relationships/slide" Target="slide62.xml"/><Relationship Id="rId5" Type="http://schemas.openxmlformats.org/officeDocument/2006/relationships/slide" Target="slide4.xml"/><Relationship Id="rId6" Type="http://schemas.openxmlformats.org/officeDocument/2006/relationships/slide" Target="slide65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Relationship Id="rId3" Type="http://schemas.openxmlformats.org/officeDocument/2006/relationships/slide" Target="slide66.xml"/><Relationship Id="rId4" Type="http://schemas.openxmlformats.org/officeDocument/2006/relationships/slide" Target="slide67.xml"/><Relationship Id="rId5" Type="http://schemas.openxmlformats.org/officeDocument/2006/relationships/slide" Target="slide62.xml"/><Relationship Id="rId6" Type="http://schemas.openxmlformats.org/officeDocument/2006/relationships/slide" Target="slide4.xml"/><Relationship Id="rId7" Type="http://schemas.openxmlformats.org/officeDocument/2006/relationships/slide" Target="slide68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2.xml"/><Relationship Id="rId4" Type="http://schemas.openxmlformats.org/officeDocument/2006/relationships/slide" Target="slide4.xml"/><Relationship Id="rId5" Type="http://schemas.openxmlformats.org/officeDocument/2006/relationships/slide" Target="slide68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63.xml"/><Relationship Id="rId4" Type="http://schemas.openxmlformats.org/officeDocument/2006/relationships/slide" Target="slide65.xml"/><Relationship Id="rId5" Type="http://schemas.openxmlformats.org/officeDocument/2006/relationships/slide" Target="slide4.xml"/><Relationship Id="rId6" Type="http://schemas.openxmlformats.org/officeDocument/2006/relationships/slide" Target="slide68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Relationship Id="rId3" Type="http://schemas.openxmlformats.org/officeDocument/2006/relationships/slide" Target="slide70.xml"/><Relationship Id="rId4" Type="http://schemas.openxmlformats.org/officeDocument/2006/relationships/slide" Target="slide69.xml"/><Relationship Id="rId5" Type="http://schemas.openxmlformats.org/officeDocument/2006/relationships/slide" Target="slide65.xml"/><Relationship Id="rId6" Type="http://schemas.openxmlformats.org/officeDocument/2006/relationships/slide" Target="slide4.xml"/><Relationship Id="rId7" Type="http://schemas.openxmlformats.org/officeDocument/2006/relationships/slide" Target="slide71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5.xml"/><Relationship Id="rId4" Type="http://schemas.openxmlformats.org/officeDocument/2006/relationships/slide" Target="slide4.xml"/><Relationship Id="rId5" Type="http://schemas.openxmlformats.org/officeDocument/2006/relationships/slide" Target="slide71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66.xml"/><Relationship Id="rId4" Type="http://schemas.openxmlformats.org/officeDocument/2006/relationships/slide" Target="slide68.xml"/><Relationship Id="rId5" Type="http://schemas.openxmlformats.org/officeDocument/2006/relationships/slide" Target="slide4.xml"/><Relationship Id="rId6" Type="http://schemas.openxmlformats.org/officeDocument/2006/relationships/slide" Target="slide71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Relationship Id="rId3" Type="http://schemas.openxmlformats.org/officeDocument/2006/relationships/slide" Target="slide73.xml"/><Relationship Id="rId4" Type="http://schemas.openxmlformats.org/officeDocument/2006/relationships/slide" Target="slide72.xml"/><Relationship Id="rId5" Type="http://schemas.openxmlformats.org/officeDocument/2006/relationships/slide" Target="slide68.xml"/><Relationship Id="rId6" Type="http://schemas.openxmlformats.org/officeDocument/2006/relationships/slide" Target="slide4.xml"/><Relationship Id="rId7" Type="http://schemas.openxmlformats.org/officeDocument/2006/relationships/slide" Target="slide74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8.xml"/><Relationship Id="rId4" Type="http://schemas.openxmlformats.org/officeDocument/2006/relationships/slide" Target="slide4.xml"/><Relationship Id="rId5" Type="http://schemas.openxmlformats.org/officeDocument/2006/relationships/slide" Target="slide74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69.xml"/><Relationship Id="rId4" Type="http://schemas.openxmlformats.org/officeDocument/2006/relationships/slide" Target="slide71.xml"/><Relationship Id="rId5" Type="http://schemas.openxmlformats.org/officeDocument/2006/relationships/slide" Target="slide4.xml"/><Relationship Id="rId6" Type="http://schemas.openxmlformats.org/officeDocument/2006/relationships/slide" Target="slide74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Relationship Id="rId3" Type="http://schemas.openxmlformats.org/officeDocument/2006/relationships/slide" Target="slide76.xml"/><Relationship Id="rId4" Type="http://schemas.openxmlformats.org/officeDocument/2006/relationships/slide" Target="slide75.xml"/><Relationship Id="rId5" Type="http://schemas.openxmlformats.org/officeDocument/2006/relationships/slide" Target="slide71.xml"/><Relationship Id="rId6" Type="http://schemas.openxmlformats.org/officeDocument/2006/relationships/slide" Target="slide4.xml"/><Relationship Id="rId7" Type="http://schemas.openxmlformats.org/officeDocument/2006/relationships/slide" Target="slide7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71.xml"/><Relationship Id="rId4" Type="http://schemas.openxmlformats.org/officeDocument/2006/relationships/slide" Target="slide4.xml"/><Relationship Id="rId5" Type="http://schemas.openxmlformats.org/officeDocument/2006/relationships/slide" Target="slide7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2.xml"/><Relationship Id="rId4" Type="http://schemas.openxmlformats.org/officeDocument/2006/relationships/slide" Target="slide74.xml"/><Relationship Id="rId5" Type="http://schemas.openxmlformats.org/officeDocument/2006/relationships/slide" Target="slide4.xml"/><Relationship Id="rId6" Type="http://schemas.openxmlformats.org/officeDocument/2006/relationships/slide" Target="slide7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Relationship Id="rId3" Type="http://schemas.openxmlformats.org/officeDocument/2006/relationships/slide" Target="slide78.xml"/><Relationship Id="rId4" Type="http://schemas.openxmlformats.org/officeDocument/2006/relationships/slide" Target="slide79.xml"/><Relationship Id="rId5" Type="http://schemas.openxmlformats.org/officeDocument/2006/relationships/slide" Target="slide74.xml"/><Relationship Id="rId6" Type="http://schemas.openxmlformats.org/officeDocument/2006/relationships/slide" Target="slide4.xml"/><Relationship Id="rId7" Type="http://schemas.openxmlformats.org/officeDocument/2006/relationships/slide" Target="slide80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74.xml"/><Relationship Id="rId4" Type="http://schemas.openxmlformats.org/officeDocument/2006/relationships/slide" Target="slide4.xml"/><Relationship Id="rId5" Type="http://schemas.openxmlformats.org/officeDocument/2006/relationships/slide" Target="slide80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5.xml"/><Relationship Id="rId4" Type="http://schemas.openxmlformats.org/officeDocument/2006/relationships/slide" Target="slide77.xml"/><Relationship Id="rId5" Type="http://schemas.openxmlformats.org/officeDocument/2006/relationships/slide" Target="slide4.xml"/><Relationship Id="rId6" Type="http://schemas.openxmlformats.org/officeDocument/2006/relationships/slide" Target="slide80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6.xml"/><Relationship Id="rId3" Type="http://schemas.openxmlformats.org/officeDocument/2006/relationships/slide" Target="slide82.xml"/><Relationship Id="rId4" Type="http://schemas.openxmlformats.org/officeDocument/2006/relationships/slide" Target="slide81.xml"/><Relationship Id="rId5" Type="http://schemas.openxmlformats.org/officeDocument/2006/relationships/slide" Target="slide77.xml"/><Relationship Id="rId6" Type="http://schemas.openxmlformats.org/officeDocument/2006/relationships/slide" Target="slide4.xml"/><Relationship Id="rId7" Type="http://schemas.openxmlformats.org/officeDocument/2006/relationships/slide" Target="slide83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77.xml"/><Relationship Id="rId4" Type="http://schemas.openxmlformats.org/officeDocument/2006/relationships/slide" Target="slide4.xml"/><Relationship Id="rId5" Type="http://schemas.openxmlformats.org/officeDocument/2006/relationships/slide" Target="slide83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8.xml"/><Relationship Id="rId4" Type="http://schemas.openxmlformats.org/officeDocument/2006/relationships/slide" Target="slide80.xml"/><Relationship Id="rId5" Type="http://schemas.openxmlformats.org/officeDocument/2006/relationships/slide" Target="slide4.xml"/><Relationship Id="rId6" Type="http://schemas.openxmlformats.org/officeDocument/2006/relationships/slide" Target="slide8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Relationship Id="rId3" Type="http://schemas.openxmlformats.org/officeDocument/2006/relationships/slide" Target="slide85.xml"/><Relationship Id="rId4" Type="http://schemas.openxmlformats.org/officeDocument/2006/relationships/slide" Target="slide84.xml"/><Relationship Id="rId5" Type="http://schemas.openxmlformats.org/officeDocument/2006/relationships/slide" Target="slide80.xml"/><Relationship Id="rId6" Type="http://schemas.openxmlformats.org/officeDocument/2006/relationships/slide" Target="slide4.xml"/><Relationship Id="rId7" Type="http://schemas.openxmlformats.org/officeDocument/2006/relationships/slide" Target="slide86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80.xml"/><Relationship Id="rId4" Type="http://schemas.openxmlformats.org/officeDocument/2006/relationships/slide" Target="slide4.xml"/><Relationship Id="rId5" Type="http://schemas.openxmlformats.org/officeDocument/2006/relationships/slide" Target="slide8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81.xml"/><Relationship Id="rId4" Type="http://schemas.openxmlformats.org/officeDocument/2006/relationships/slide" Target="slide83.xml"/><Relationship Id="rId5" Type="http://schemas.openxmlformats.org/officeDocument/2006/relationships/slide" Target="slide4.xml"/><Relationship Id="rId6" Type="http://schemas.openxmlformats.org/officeDocument/2006/relationships/slide" Target="slide86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2.xml"/><Relationship Id="rId3" Type="http://schemas.openxmlformats.org/officeDocument/2006/relationships/slide" Target="slide88.xml"/><Relationship Id="rId4" Type="http://schemas.openxmlformats.org/officeDocument/2006/relationships/slide" Target="slide87.xml"/><Relationship Id="rId5" Type="http://schemas.openxmlformats.org/officeDocument/2006/relationships/slide" Target="slide83.xml"/><Relationship Id="rId6" Type="http://schemas.openxmlformats.org/officeDocument/2006/relationships/slide" Target="slide4.xml"/><Relationship Id="rId7" Type="http://schemas.openxmlformats.org/officeDocument/2006/relationships/slide" Target="slide89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83.xml"/><Relationship Id="rId4" Type="http://schemas.openxmlformats.org/officeDocument/2006/relationships/slide" Target="slide4.xml"/><Relationship Id="rId5" Type="http://schemas.openxmlformats.org/officeDocument/2006/relationships/slide" Target="slide89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84.xml"/><Relationship Id="rId4" Type="http://schemas.openxmlformats.org/officeDocument/2006/relationships/slide" Target="slide86.xml"/><Relationship Id="rId5" Type="http://schemas.openxmlformats.org/officeDocument/2006/relationships/slide" Target="slide4.xml"/><Relationship Id="rId6" Type="http://schemas.openxmlformats.org/officeDocument/2006/relationships/slide" Target="slide89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5.xml"/><Relationship Id="rId3" Type="http://schemas.openxmlformats.org/officeDocument/2006/relationships/slide" Target="slide90.xml"/><Relationship Id="rId4" Type="http://schemas.openxmlformats.org/officeDocument/2006/relationships/slide" Target="slide91.xml"/><Relationship Id="rId5" Type="http://schemas.openxmlformats.org/officeDocument/2006/relationships/slide" Target="slide86.xml"/><Relationship Id="rId6" Type="http://schemas.openxmlformats.org/officeDocument/2006/relationships/slide" Target="slide4.xml"/><Relationship Id="rId7" Type="http://schemas.openxmlformats.org/officeDocument/2006/relationships/slide" Target="slide92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86.xml"/><Relationship Id="rId4" Type="http://schemas.openxmlformats.org/officeDocument/2006/relationships/slide" Target="slide4.xml"/><Relationship Id="rId5" Type="http://schemas.openxmlformats.org/officeDocument/2006/relationships/slide" Target="slide9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87.xml"/><Relationship Id="rId4" Type="http://schemas.openxmlformats.org/officeDocument/2006/relationships/slide" Target="slide89.xml"/><Relationship Id="rId5" Type="http://schemas.openxmlformats.org/officeDocument/2006/relationships/slide" Target="slide4.xml"/><Relationship Id="rId6" Type="http://schemas.openxmlformats.org/officeDocument/2006/relationships/slide" Target="slide92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8.xml"/><Relationship Id="rId3" Type="http://schemas.openxmlformats.org/officeDocument/2006/relationships/slide" Target="slide94.xml"/><Relationship Id="rId4" Type="http://schemas.openxmlformats.org/officeDocument/2006/relationships/slide" Target="slide93.xml"/><Relationship Id="rId5" Type="http://schemas.openxmlformats.org/officeDocument/2006/relationships/slide" Target="slide89.xml"/><Relationship Id="rId6" Type="http://schemas.openxmlformats.org/officeDocument/2006/relationships/slide" Target="slide4.xml"/><Relationship Id="rId7" Type="http://schemas.openxmlformats.org/officeDocument/2006/relationships/slide" Target="slide95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89.xml"/><Relationship Id="rId4" Type="http://schemas.openxmlformats.org/officeDocument/2006/relationships/slide" Target="slide4.xml"/><Relationship Id="rId5" Type="http://schemas.openxmlformats.org/officeDocument/2006/relationships/slide" Target="slide95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90.xml"/><Relationship Id="rId4" Type="http://schemas.openxmlformats.org/officeDocument/2006/relationships/slide" Target="slide92.xml"/><Relationship Id="rId5" Type="http://schemas.openxmlformats.org/officeDocument/2006/relationships/slide" Target="slide4.xml"/><Relationship Id="rId6" Type="http://schemas.openxmlformats.org/officeDocument/2006/relationships/slide" Target="slide95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1.xml"/><Relationship Id="rId3" Type="http://schemas.openxmlformats.org/officeDocument/2006/relationships/slide" Target="slide97.xml"/><Relationship Id="rId4" Type="http://schemas.openxmlformats.org/officeDocument/2006/relationships/slide" Target="slide96.xml"/><Relationship Id="rId5" Type="http://schemas.openxmlformats.org/officeDocument/2006/relationships/slide" Target="slide92.xml"/><Relationship Id="rId6" Type="http://schemas.openxmlformats.org/officeDocument/2006/relationships/slide" Target="slide4.xml"/><Relationship Id="rId7" Type="http://schemas.openxmlformats.org/officeDocument/2006/relationships/slide" Target="slide98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92.xml"/><Relationship Id="rId4" Type="http://schemas.openxmlformats.org/officeDocument/2006/relationships/slide" Target="slide4.xml"/><Relationship Id="rId5" Type="http://schemas.openxmlformats.org/officeDocument/2006/relationships/slide" Target="slide98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93.xml"/><Relationship Id="rId4" Type="http://schemas.openxmlformats.org/officeDocument/2006/relationships/slide" Target="slide95.xml"/><Relationship Id="rId5" Type="http://schemas.openxmlformats.org/officeDocument/2006/relationships/slide" Target="slide4.xml"/><Relationship Id="rId6" Type="http://schemas.openxmlformats.org/officeDocument/2006/relationships/slide" Target="slide98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4.xml"/><Relationship Id="rId3" Type="http://schemas.openxmlformats.org/officeDocument/2006/relationships/slide" Target="slide100.xml"/><Relationship Id="rId4" Type="http://schemas.openxmlformats.org/officeDocument/2006/relationships/slide" Target="slide99.xml"/><Relationship Id="rId5" Type="http://schemas.openxmlformats.org/officeDocument/2006/relationships/slide" Target="slide95.xml"/><Relationship Id="rId6" Type="http://schemas.openxmlformats.org/officeDocument/2006/relationships/slide" Target="slide4.xml"/><Relationship Id="rId7" Type="http://schemas.openxmlformats.org/officeDocument/2006/relationships/slide" Target="slide101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95.xml"/><Relationship Id="rId4" Type="http://schemas.openxmlformats.org/officeDocument/2006/relationships/slide" Target="slide4.xml"/><Relationship Id="rId5" Type="http://schemas.openxmlformats.org/officeDocument/2006/relationships/slide" Target="slide101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96.xml"/><Relationship Id="rId4" Type="http://schemas.openxmlformats.org/officeDocument/2006/relationships/slide" Target="slide98.xml"/><Relationship Id="rId5" Type="http://schemas.openxmlformats.org/officeDocument/2006/relationships/slide" Target="slide4.xml"/><Relationship Id="rId6" Type="http://schemas.openxmlformats.org/officeDocument/2006/relationships/slide" Target="slide101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Relationship Id="rId3" Type="http://schemas.openxmlformats.org/officeDocument/2006/relationships/slide" Target="slide102.xml"/><Relationship Id="rId4" Type="http://schemas.openxmlformats.org/officeDocument/2006/relationships/slide" Target="slide103.xml"/><Relationship Id="rId5" Type="http://schemas.openxmlformats.org/officeDocument/2006/relationships/slide" Target="slide98.xml"/><Relationship Id="rId6" Type="http://schemas.openxmlformats.org/officeDocument/2006/relationships/slide" Target="slide4.xml"/><Relationship Id="rId7" Type="http://schemas.openxmlformats.org/officeDocument/2006/relationships/slide" Target="slide104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98.xml"/><Relationship Id="rId4" Type="http://schemas.openxmlformats.org/officeDocument/2006/relationships/slide" Target="slide4.xml"/><Relationship Id="rId5" Type="http://schemas.openxmlformats.org/officeDocument/2006/relationships/slide" Target="slide104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99.xml"/><Relationship Id="rId4" Type="http://schemas.openxmlformats.org/officeDocument/2006/relationships/slide" Target="slide101.xml"/><Relationship Id="rId5" Type="http://schemas.openxmlformats.org/officeDocument/2006/relationships/slide" Target="slide4.xml"/><Relationship Id="rId6" Type="http://schemas.openxmlformats.org/officeDocument/2006/relationships/slide" Target="slide104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0.xml"/><Relationship Id="rId3" Type="http://schemas.openxmlformats.org/officeDocument/2006/relationships/slide" Target="slide106.xml"/><Relationship Id="rId4" Type="http://schemas.openxmlformats.org/officeDocument/2006/relationships/slide" Target="slide105.xml"/><Relationship Id="rId5" Type="http://schemas.openxmlformats.org/officeDocument/2006/relationships/slide" Target="slide101.xml"/><Relationship Id="rId6" Type="http://schemas.openxmlformats.org/officeDocument/2006/relationships/slide" Target="slide4.xml"/><Relationship Id="rId7" Type="http://schemas.openxmlformats.org/officeDocument/2006/relationships/slide" Target="slide10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01.xml"/><Relationship Id="rId4" Type="http://schemas.openxmlformats.org/officeDocument/2006/relationships/slide" Target="slide4.xml"/><Relationship Id="rId5" Type="http://schemas.openxmlformats.org/officeDocument/2006/relationships/slide" Target="slide10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02.xml"/><Relationship Id="rId4" Type="http://schemas.openxmlformats.org/officeDocument/2006/relationships/slide" Target="slide104.xml"/><Relationship Id="rId5" Type="http://schemas.openxmlformats.org/officeDocument/2006/relationships/slide" Target="slide4.xml"/><Relationship Id="rId6" Type="http://schemas.openxmlformats.org/officeDocument/2006/relationships/slide" Target="slide10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3.xml"/><Relationship Id="rId3" Type="http://schemas.openxmlformats.org/officeDocument/2006/relationships/slide" Target="slide109.xml"/><Relationship Id="rId4" Type="http://schemas.openxmlformats.org/officeDocument/2006/relationships/slide" Target="slide108.xml"/><Relationship Id="rId5" Type="http://schemas.openxmlformats.org/officeDocument/2006/relationships/slide" Target="slide104.xml"/><Relationship Id="rId6" Type="http://schemas.openxmlformats.org/officeDocument/2006/relationships/slide" Target="slide4.xml"/><Relationship Id="rId7" Type="http://schemas.openxmlformats.org/officeDocument/2006/relationships/slide" Target="slide110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04.xml"/><Relationship Id="rId4" Type="http://schemas.openxmlformats.org/officeDocument/2006/relationships/slide" Target="slide4.xml"/><Relationship Id="rId5" Type="http://schemas.openxmlformats.org/officeDocument/2006/relationships/slide" Target="slide110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05.xml"/><Relationship Id="rId4" Type="http://schemas.openxmlformats.org/officeDocument/2006/relationships/slide" Target="slide107.xml"/><Relationship Id="rId5" Type="http://schemas.openxmlformats.org/officeDocument/2006/relationships/slide" Target="slide4.xml"/><Relationship Id="rId6" Type="http://schemas.openxmlformats.org/officeDocument/2006/relationships/slide" Target="slide110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6.xml"/><Relationship Id="rId3" Type="http://schemas.openxmlformats.org/officeDocument/2006/relationships/slide" Target="slide112.xml"/><Relationship Id="rId4" Type="http://schemas.openxmlformats.org/officeDocument/2006/relationships/slide" Target="slide111.xml"/><Relationship Id="rId5" Type="http://schemas.openxmlformats.org/officeDocument/2006/relationships/slide" Target="slide107.xml"/><Relationship Id="rId6" Type="http://schemas.openxmlformats.org/officeDocument/2006/relationships/slide" Target="slide4.xml"/><Relationship Id="rId7" Type="http://schemas.openxmlformats.org/officeDocument/2006/relationships/slide" Target="slide113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07.xml"/><Relationship Id="rId4" Type="http://schemas.openxmlformats.org/officeDocument/2006/relationships/slide" Target="slide4.xml"/><Relationship Id="rId5" Type="http://schemas.openxmlformats.org/officeDocument/2006/relationships/slide" Target="slide113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08.xml"/><Relationship Id="rId4" Type="http://schemas.openxmlformats.org/officeDocument/2006/relationships/slide" Target="slide110.xml"/><Relationship Id="rId5" Type="http://schemas.openxmlformats.org/officeDocument/2006/relationships/slide" Target="slide4.xml"/><Relationship Id="rId6" Type="http://schemas.openxmlformats.org/officeDocument/2006/relationships/slide" Target="slide11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Relationship Id="rId3" Type="http://schemas.openxmlformats.org/officeDocument/2006/relationships/slide" Target="slide114.xml"/><Relationship Id="rId4" Type="http://schemas.openxmlformats.org/officeDocument/2006/relationships/slide" Target="slide115.xml"/><Relationship Id="rId5" Type="http://schemas.openxmlformats.org/officeDocument/2006/relationships/slide" Target="slide110.xml"/><Relationship Id="rId6" Type="http://schemas.openxmlformats.org/officeDocument/2006/relationships/slide" Target="slide4.xml"/><Relationship Id="rId7" Type="http://schemas.openxmlformats.org/officeDocument/2006/relationships/slide" Target="slide116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10.xml"/><Relationship Id="rId4" Type="http://schemas.openxmlformats.org/officeDocument/2006/relationships/slide" Target="slide4.xml"/><Relationship Id="rId5" Type="http://schemas.openxmlformats.org/officeDocument/2006/relationships/slide" Target="slide116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11.xml"/><Relationship Id="rId4" Type="http://schemas.openxmlformats.org/officeDocument/2006/relationships/slide" Target="slide113.xml"/><Relationship Id="rId5" Type="http://schemas.openxmlformats.org/officeDocument/2006/relationships/slide" Target="slide4.xml"/><Relationship Id="rId6" Type="http://schemas.openxmlformats.org/officeDocument/2006/relationships/slide" Target="slide116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2.xml"/><Relationship Id="rId3" Type="http://schemas.openxmlformats.org/officeDocument/2006/relationships/slide" Target="slide118.xml"/><Relationship Id="rId4" Type="http://schemas.openxmlformats.org/officeDocument/2006/relationships/slide" Target="slide117.xml"/><Relationship Id="rId5" Type="http://schemas.openxmlformats.org/officeDocument/2006/relationships/slide" Target="slide113.xml"/><Relationship Id="rId6" Type="http://schemas.openxmlformats.org/officeDocument/2006/relationships/slide" Target="slide4.xml"/><Relationship Id="rId7" Type="http://schemas.openxmlformats.org/officeDocument/2006/relationships/slide" Target="slide119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13.xml"/><Relationship Id="rId4" Type="http://schemas.openxmlformats.org/officeDocument/2006/relationships/slide" Target="slide4.xml"/><Relationship Id="rId5" Type="http://schemas.openxmlformats.org/officeDocument/2006/relationships/slide" Target="slide119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14.xml"/><Relationship Id="rId4" Type="http://schemas.openxmlformats.org/officeDocument/2006/relationships/slide" Target="slide116.xml"/><Relationship Id="rId5" Type="http://schemas.openxmlformats.org/officeDocument/2006/relationships/slide" Target="slide4.xml"/><Relationship Id="rId6" Type="http://schemas.openxmlformats.org/officeDocument/2006/relationships/slide" Target="slide119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5.xml"/><Relationship Id="rId3" Type="http://schemas.openxmlformats.org/officeDocument/2006/relationships/slide" Target="slide121.xml"/><Relationship Id="rId4" Type="http://schemas.openxmlformats.org/officeDocument/2006/relationships/slide" Target="slide120.xml"/><Relationship Id="rId5" Type="http://schemas.openxmlformats.org/officeDocument/2006/relationships/slide" Target="slide116.xml"/><Relationship Id="rId6" Type="http://schemas.openxmlformats.org/officeDocument/2006/relationships/slide" Target="slide4.xml"/><Relationship Id="rId7" Type="http://schemas.openxmlformats.org/officeDocument/2006/relationships/slide" Target="slide122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16.xml"/><Relationship Id="rId4" Type="http://schemas.openxmlformats.org/officeDocument/2006/relationships/slide" Target="slide4.xml"/><Relationship Id="rId5" Type="http://schemas.openxmlformats.org/officeDocument/2006/relationships/slide" Target="slide122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17.xml"/><Relationship Id="rId4" Type="http://schemas.openxmlformats.org/officeDocument/2006/relationships/slide" Target="slide119.xml"/><Relationship Id="rId5" Type="http://schemas.openxmlformats.org/officeDocument/2006/relationships/slide" Target="slide4.xml"/><Relationship Id="rId6" Type="http://schemas.openxmlformats.org/officeDocument/2006/relationships/slide" Target="slide122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8.xml"/><Relationship Id="rId3" Type="http://schemas.openxmlformats.org/officeDocument/2006/relationships/slide" Target="slide124.xml"/><Relationship Id="rId4" Type="http://schemas.openxmlformats.org/officeDocument/2006/relationships/slide" Target="slide123.xml"/><Relationship Id="rId5" Type="http://schemas.openxmlformats.org/officeDocument/2006/relationships/slide" Target="slide119.xml"/><Relationship Id="rId6" Type="http://schemas.openxmlformats.org/officeDocument/2006/relationships/slide" Target="slide4.xml"/><Relationship Id="rId7" Type="http://schemas.openxmlformats.org/officeDocument/2006/relationships/slide" Target="slide125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19.xml"/><Relationship Id="rId4" Type="http://schemas.openxmlformats.org/officeDocument/2006/relationships/slide" Target="slide4.xml"/><Relationship Id="rId5" Type="http://schemas.openxmlformats.org/officeDocument/2006/relationships/slide" Target="slide125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20.xml"/><Relationship Id="rId4" Type="http://schemas.openxmlformats.org/officeDocument/2006/relationships/slide" Target="slide122.xml"/><Relationship Id="rId5" Type="http://schemas.openxmlformats.org/officeDocument/2006/relationships/slide" Target="slide4.xml"/><Relationship Id="rId6" Type="http://schemas.openxmlformats.org/officeDocument/2006/relationships/slide" Target="slide125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126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slide" Target="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aregiver_knowledge_horizonta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2864662" cy="114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14884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A6683A"/>
                </a:solidFill>
                <a:latin typeface="Calibri"/>
              </a:rPr>
              <a:t>SAMA ANNUAL TWO-HOUR UPDATE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560320"/>
            <a:ext cx="109728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400" b="1" i="0">
                <a:solidFill>
                  <a:srgbClr val="2F5F5A"/>
                </a:solidFill>
                <a:latin typeface="Cambria"/>
              </a:rPr>
              <a:t>Final Competency Exam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52044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2B3838"/>
                </a:solidFill>
                <a:latin typeface="Calibri"/>
              </a:rPr>
              <a:t>Assistance with Self-Administration of Medication · Interactive item bank (40 questions)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4572000"/>
            <a:ext cx="1106424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70916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2F5F5A"/>
                </a:solidFill>
                <a:latin typeface="Cambria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3035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F5B5A"/>
                </a:solidFill>
                <a:latin typeface="Calibri"/>
              </a:rPr>
              <a:t>questions in the pool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6160" y="470916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2F5F5A"/>
                </a:solidFill>
                <a:latin typeface="Cambria"/>
              </a:rPr>
              <a:t>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53035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F5B5A"/>
                </a:solidFill>
                <a:latin typeface="Calibri"/>
              </a:rPr>
              <a:t>drawn per attempt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470916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2F5F5A"/>
                </a:solidFill>
                <a:latin typeface="Cambria"/>
              </a:rPr>
              <a:t>14 / 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60" y="53035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F5B5A"/>
                </a:solidFill>
                <a:latin typeface="Calibri"/>
              </a:rPr>
              <a:t>correct to pass (≈82%)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0" y="470916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2F5F5A"/>
                </a:solidFill>
                <a:latin typeface="Cambria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52560" y="530352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F5B5A"/>
                </a:solidFill>
                <a:latin typeface="Calibri"/>
              </a:rPr>
              <a:t>course modules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9509760" y="685800"/>
            <a:ext cx="2103120" cy="54864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Start  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4F5B5A"/>
                </a:solidFill>
                <a:latin typeface="Calibri"/>
              </a:rPr>
              <a:t>Prepared for the LMS developer · Florida Assisted Living Facility Training Program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800" b="1" i="0">
                <a:solidFill>
                  <a:srgbClr val="2F5F5A"/>
                </a:solidFill>
                <a:latin typeface="Cambria"/>
              </a:rPr>
              <a:t>How this deck works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508760"/>
            <a:ext cx="5440680" cy="201168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22959" y="1783080"/>
            <a:ext cx="685800" cy="685800"/>
          </a:xfrm>
          <a:prstGeom prst="ellipse">
            <a:avLst/>
          </a:prstGeom>
          <a:solidFill>
            <a:srgbClr val="E4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5" name="Picture 4" descr="ic_cli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7" y="1938528"/>
            <a:ext cx="374904" cy="3749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1783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Click an answer to check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2286000"/>
            <a:ext cx="40233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F5B5A"/>
                </a:solidFill>
                <a:latin typeface="Calibri"/>
              </a:rPr>
              <a:t>Run in Slide Show. Each answer is a button: the right one opens a "Correct" slide with the rationale and legal source; a wrong one opens "Not quite" with a Try again button.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508760"/>
            <a:ext cx="5440680" cy="201168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446520" y="1783080"/>
            <a:ext cx="685800" cy="685800"/>
          </a:xfrm>
          <a:prstGeom prst="ellipse">
            <a:avLst/>
          </a:prstGeom>
          <a:solidFill>
            <a:srgbClr val="E4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10" name="Picture 9" descr="ic_not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968" y="1938528"/>
            <a:ext cx="374904" cy="3749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60920" y="1783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Answer key lives in the notes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60920" y="2286000"/>
            <a:ext cx="40233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F5B5A"/>
                </a:solidFill>
                <a:latin typeface="Calibri"/>
              </a:rPr>
              <a:t>Every question slide has speaker notes with the item ID, module, difficulty, correct answer, rationale and source, ready to map into the LMS.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49039"/>
            <a:ext cx="5440680" cy="201168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59" y="4023359"/>
            <a:ext cx="685800" cy="685800"/>
          </a:xfrm>
          <a:prstGeom prst="ellipse">
            <a:avLst/>
          </a:prstGeom>
          <a:solidFill>
            <a:srgbClr val="E4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15" name="Picture 14" descr="ic_shuff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07" y="4178807"/>
            <a:ext cx="374904" cy="37490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37360" y="4023359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The live exam shuffles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4526279"/>
            <a:ext cx="40233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F5B5A"/>
                </a:solidFill>
                <a:latin typeface="Calibri"/>
              </a:rPr>
              <a:t>Here options appear in the source order (A–D). In the LMS, draw 17 by blueprint and shuffle both question and answer order every attempt.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749039"/>
            <a:ext cx="5440680" cy="201168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46520" y="4023359"/>
            <a:ext cx="685800" cy="685800"/>
          </a:xfrm>
          <a:prstGeom prst="ellipse">
            <a:avLst/>
          </a:prstGeom>
          <a:solidFill>
            <a:srgbClr val="E4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20" name="Picture 19" descr="ic_cli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968" y="4178807"/>
            <a:ext cx="374904" cy="37490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360920" y="4023359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Feedback slides are hidden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60920" y="4526279"/>
            <a:ext cx="40233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F5B5A"/>
                </a:solidFill>
                <a:latin typeface="Calibri"/>
              </a:rPr>
              <a:t>The Correct / Not quite slides are hidden, so arrow keys move question to question; they only open when an answer is clicked.</a:t>
            </a:r>
          </a:p>
        </p:txBody>
      </p:sp>
      <p:sp>
        <p:nvSpPr>
          <p:cNvPr id="23" name="Rounded Rectangle 22">
            <a:hlinkClick action="ppaction://hlinksldjump" r:id="rId6"/>
          </p:cNvPr>
          <p:cNvSpPr/>
          <p:nvPr/>
        </p:nvSpPr>
        <p:spPr>
          <a:xfrm>
            <a:off x="9509760" y="6035040"/>
            <a:ext cx="210312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 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800" b="1" i="0">
                <a:solidFill>
                  <a:srgbClr val="2F5F5A"/>
                </a:solidFill>
                <a:latin typeface="Cambria"/>
              </a:rPr>
              <a:t>Exam settings to build in the LMS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417320"/>
          <a:ext cx="11064240" cy="4279392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8138160"/>
              </a:tblGrid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F5F5A"/>
                          </a:solidFill>
                          <a:latin typeface="Calibri"/>
                        </a:rPr>
                        <a:t>Question pool</a:t>
                      </a:r>
                    </a:p>
                  </a:txBody>
                  <a:tcPr marL="137160" anchor="ctr">
                    <a:solidFill>
                      <a:srgbClr val="E4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B3838"/>
                          </a:solidFill>
                          <a:latin typeface="Calibri"/>
                        </a:rPr>
                        <a:t>All 40 items in one bank: "SAMA Annual — Final Exam Pool"</a:t>
                      </a:r>
                    </a:p>
                  </a:txBody>
                  <a:tcPr marL="137160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F5F5A"/>
                          </a:solidFill>
                          <a:latin typeface="Calibri"/>
                        </a:rPr>
                        <a:t>Questions delivered</a:t>
                      </a:r>
                    </a:p>
                  </a:txBody>
                  <a:tcPr marL="137160" anchor="ctr">
                    <a:solidFill>
                      <a:srgbClr val="E4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B3838"/>
                          </a:solidFill>
                          <a:latin typeface="Calibri"/>
                        </a:rPr>
                        <a:t>17 per attempt, drawn at random</a:t>
                      </a:r>
                    </a:p>
                  </a:txBody>
                  <a:tcPr marL="137160" anchor="ctr">
                    <a:solidFill>
                      <a:srgbClr val="F4F8F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F5F5A"/>
                          </a:solidFill>
                          <a:latin typeface="Calibri"/>
                        </a:rPr>
                        <a:t>Draw by blueprint</a:t>
                      </a:r>
                    </a:p>
                  </a:txBody>
                  <a:tcPr marL="137160" anchor="ctr">
                    <a:solidFill>
                      <a:srgbClr val="E4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B3838"/>
                          </a:solidFill>
                          <a:latin typeface="Calibri"/>
                        </a:rPr>
                        <a:t>M1 = 4 · M2 = 4 · M3 = 3 · M4 = 4 · M5 = 2 (if not supported, 17 at random)</a:t>
                      </a:r>
                    </a:p>
                  </a:txBody>
                  <a:tcPr marL="137160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F5F5A"/>
                          </a:solidFill>
                          <a:latin typeface="Calibri"/>
                        </a:rPr>
                        <a:t>Scoring &amp; pass mark</a:t>
                      </a:r>
                    </a:p>
                  </a:txBody>
                  <a:tcPr marL="137160" anchor="ctr">
                    <a:solidFill>
                      <a:srgbClr val="E4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B3838"/>
                          </a:solidFill>
                          <a:latin typeface="Calibri"/>
                        </a:rPr>
                        <a:t>1 point each (17 total) · pass ≥ 14 correct; set gradebook pass mark to 80%</a:t>
                      </a:r>
                    </a:p>
                  </a:txBody>
                  <a:tcPr marL="137160" anchor="ctr">
                    <a:solidFill>
                      <a:srgbClr val="F4F8F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F5F5A"/>
                          </a:solidFill>
                          <a:latin typeface="Calibri"/>
                        </a:rPr>
                        <a:t>Order</a:t>
                      </a:r>
                    </a:p>
                  </a:txBody>
                  <a:tcPr marL="137160" anchor="ctr">
                    <a:solidFill>
                      <a:srgbClr val="E4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B3838"/>
                          </a:solidFill>
                          <a:latin typeface="Calibri"/>
                        </a:rPr>
                        <a:t>Shuffle question order AND answer options (A–D) on every attempt (required)</a:t>
                      </a:r>
                    </a:p>
                  </a:txBody>
                  <a:tcPr marL="137160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F5F5A"/>
                          </a:solidFill>
                          <a:latin typeface="Calibri"/>
                        </a:rPr>
                        <a:t>Attempts</a:t>
                      </a:r>
                    </a:p>
                  </a:txBody>
                  <a:tcPr marL="137160" anchor="ctr">
                    <a:solidFill>
                      <a:srgbClr val="E4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B3838"/>
                          </a:solidFill>
                          <a:latin typeface="Calibri"/>
                        </a:rPr>
                        <a:t>2–3 per facility policy; each attempt re-draws a new 17</a:t>
                      </a:r>
                    </a:p>
                  </a:txBody>
                  <a:tcPr marL="137160" anchor="ctr">
                    <a:solidFill>
                      <a:srgbClr val="F4F8F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F5F5A"/>
                          </a:solidFill>
                          <a:latin typeface="Calibri"/>
                        </a:rPr>
                        <a:t>Feedback</a:t>
                      </a:r>
                    </a:p>
                  </a:txBody>
                  <a:tcPr marL="137160" anchor="ctr">
                    <a:solidFill>
                      <a:srgbClr val="E4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B3838"/>
                          </a:solidFill>
                          <a:latin typeface="Calibri"/>
                        </a:rPr>
                        <a:t>Withhold answers until submitted; on a fail show modules missed, not the key</a:t>
                      </a:r>
                    </a:p>
                  </a:txBody>
                  <a:tcPr marL="137160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F5F5A"/>
                          </a:solidFill>
                          <a:latin typeface="Calibri"/>
                        </a:rPr>
                        <a:t>Time &amp; navigation</a:t>
                      </a:r>
                    </a:p>
                  </a:txBody>
                  <a:tcPr marL="137160" anchor="ctr">
                    <a:solidFill>
                      <a:srgbClr val="E4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B3838"/>
                          </a:solidFill>
                          <a:latin typeface="Calibri"/>
                        </a:rPr>
                        <a:t>Optional 20–25 min limit · allow back/forward and changes before submit</a:t>
                      </a:r>
                    </a:p>
                  </a:txBody>
                  <a:tcPr marL="137160" anchor="ctr">
                    <a:solidFill>
                      <a:srgbClr val="F4F8F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F5F5A"/>
                          </a:solidFill>
                          <a:latin typeface="Calibri"/>
                        </a:rPr>
                        <a:t>Records</a:t>
                      </a:r>
                    </a:p>
                  </a:txBody>
                  <a:tcPr marL="137160" anchor="ctr">
                    <a:solidFill>
                      <a:srgbClr val="E4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2B3838"/>
                          </a:solidFill>
                          <a:latin typeface="Calibri"/>
                        </a:rPr>
                        <a:t>Score, pass/fail, date/time, attempt # · release certificate on pass</a:t>
                      </a:r>
                    </a:p>
                  </a:txBody>
                  <a:tcPr marL="13716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9509760" y="6035040"/>
            <a:ext cx="210312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 →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8229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800" b="1" i="0">
                <a:solidFill>
                  <a:srgbClr val="2F5F5A"/>
                </a:solidFill>
                <a:latin typeface="Cambria"/>
              </a:rPr>
              <a:t>Question pool by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887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4F5B5A"/>
                </a:solidFill>
                <a:latin typeface="Calibri"/>
              </a:rPr>
              <a:t>Click a module to jump to its first question. Pool items and exam draw per module:</a:t>
            </a:r>
          </a:p>
        </p:txBody>
      </p:sp>
      <p:sp>
        <p:nvSpPr>
          <p:cNvPr id="4" name="menu_m1">
            <a:hlinkClick action="ppaction://hlinksldjump" r:id="rId2"/>
          </p:cNvPr>
          <p:cNvSpPr/>
          <p:nvPr/>
        </p:nvSpPr>
        <p:spPr>
          <a:xfrm>
            <a:off x="548640" y="1783080"/>
            <a:ext cx="3566160" cy="1828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965960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2B3838"/>
                </a:solidFill>
                <a:latin typeface="Calibri"/>
              </a:rPr>
              <a:t>Legal, Scope, Rights &amp; Privacy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0896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F5B5A"/>
                </a:solidFill>
                <a:latin typeface="Calibri"/>
              </a:rPr>
              <a:t>10 in pool  ·  4 on exam  ·  Q1–Q10</a:t>
            </a:r>
          </a:p>
        </p:txBody>
      </p:sp>
      <p:sp>
        <p:nvSpPr>
          <p:cNvPr id="8" name="menu_m2">
            <a:hlinkClick action="ppaction://hlinksldjump" r:id="rId3"/>
          </p:cNvPr>
          <p:cNvSpPr/>
          <p:nvPr/>
        </p:nvSpPr>
        <p:spPr>
          <a:xfrm>
            <a:off x="4297679" y="1783080"/>
            <a:ext cx="3566160" cy="1828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26279" y="1965960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79" y="228600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2B3838"/>
                </a:solidFill>
                <a:latin typeface="Calibri"/>
              </a:rPr>
              <a:t>Safety, Rights, Errors, PRN &amp; High-Risk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79" y="310896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F5B5A"/>
                </a:solidFill>
                <a:latin typeface="Calibri"/>
              </a:rPr>
              <a:t>9 in pool  ·  4 on exam  ·  Q11–Q19</a:t>
            </a:r>
          </a:p>
        </p:txBody>
      </p:sp>
      <p:sp>
        <p:nvSpPr>
          <p:cNvPr id="12" name="menu_m3">
            <a:hlinkClick action="ppaction://hlinksldjump" r:id="rId4"/>
          </p:cNvPr>
          <p:cNvSpPr/>
          <p:nvPr/>
        </p:nvSpPr>
        <p:spPr>
          <a:xfrm>
            <a:off x="8046719" y="1783080"/>
            <a:ext cx="3566160" cy="1828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19" y="1965960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19" y="228600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2B3838"/>
                </a:solidFill>
                <a:latin typeface="Calibri"/>
              </a:rPr>
              <a:t>Documentation, MOR, Controlled Meds, Storage &amp; Disposal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19" y="310896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F5B5A"/>
                </a:solidFill>
                <a:latin typeface="Calibri"/>
              </a:rPr>
              <a:t>8 in pool  ·  3 on exam  ·  Q20–Q27</a:t>
            </a:r>
          </a:p>
        </p:txBody>
      </p:sp>
      <p:sp>
        <p:nvSpPr>
          <p:cNvPr id="16" name="menu_m4">
            <a:hlinkClick action="ppaction://hlinksldjump" r:id="rId5"/>
          </p:cNvPr>
          <p:cNvSpPr/>
          <p:nvPr/>
        </p:nvSpPr>
        <p:spPr>
          <a:xfrm>
            <a:off x="548640" y="3840480"/>
            <a:ext cx="3566160" cy="1828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023360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34340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2B3838"/>
                </a:solidFill>
                <a:latin typeface="Calibri"/>
              </a:rPr>
              <a:t>Infection Control, Routes &amp; Techniques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16636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F5B5A"/>
                </a:solidFill>
                <a:latin typeface="Calibri"/>
              </a:rPr>
              <a:t>8 in pool  ·  4 on exam  ·  Q28–Q35</a:t>
            </a:r>
          </a:p>
        </p:txBody>
      </p:sp>
      <p:sp>
        <p:nvSpPr>
          <p:cNvPr id="20" name="menu_m5">
            <a:hlinkClick action="ppaction://hlinksldjump" r:id="rId6"/>
          </p:cNvPr>
          <p:cNvSpPr/>
          <p:nvPr/>
        </p:nvSpPr>
        <p:spPr>
          <a:xfrm>
            <a:off x="4297679" y="3840480"/>
            <a:ext cx="3566160" cy="1828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26279" y="4023360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79" y="434340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2B3838"/>
                </a:solidFill>
                <a:latin typeface="Calibri"/>
              </a:rPr>
              <a:t>Professional Responsibilities &amp; Integration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6279" y="516636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F5B5A"/>
                </a:solidFill>
                <a:latin typeface="Calibri"/>
              </a:rPr>
              <a:t>5 in pool  ·  2 on exam  ·  Q36–Q40</a:t>
            </a:r>
          </a:p>
        </p:txBody>
      </p:sp>
      <p:sp>
        <p:nvSpPr>
          <p:cNvPr id="24" name="menu_key">
            <a:hlinkClick action="ppaction://hlinksldjump" r:id="rId7"/>
          </p:cNvPr>
          <p:cNvSpPr/>
          <p:nvPr/>
        </p:nvSpPr>
        <p:spPr>
          <a:xfrm>
            <a:off x="8046719" y="3840480"/>
            <a:ext cx="3566160" cy="1828800"/>
          </a:xfrm>
          <a:prstGeom prst="roundRect">
            <a:avLst>
              <a:gd name="adj" fmla="val 12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75319" y="4023360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9CABD"/>
                </a:solidFill>
                <a:latin typeface="Calibri"/>
              </a:rPr>
              <a:t>REFERENCE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75319" y="434340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Answer key, all 40 items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19" y="516636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Total: 40 in pool · 17 on exam</a:t>
            </a:r>
          </a:p>
        </p:txBody>
      </p:sp>
      <p:sp>
        <p:nvSpPr>
          <p:cNvPr id="28" name="Rounded Rectangle 27">
            <a:hlinkClick action="ppaction://hlinksldjump" r:id="rId8"/>
          </p:cNvPr>
          <p:cNvSpPr/>
          <p:nvPr/>
        </p:nvSpPr>
        <p:spPr>
          <a:xfrm>
            <a:off x="548640" y="6035040"/>
            <a:ext cx="210312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Settings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Under Florida law, what is the primary role of a trained unlicensed caregiver regarding a resident's medications?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Assist the resident with self-administration within the limits of the law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Administer medications the way a nurse does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Prescribe or adjust medication doses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Decide when a medication is no longer needed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5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Under Florida law, what is the primary role of a trained unlicensed caregiver regarding a resident's medications?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Assist the resident with self-administration within the limits of the law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§429.256 permits assistance, not administration, by unlicensed staff.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§429.256, F.S.; Rule 59A-36.008, F.A.C.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Under Florida law, what is the primary role of a trained unlicensed caregiver regarding a resident's medications?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Before an unlicensed caregiver may assist with a routine medication, the resident must be: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Over the age of 80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Medically stable and able to direct their own care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Sedated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Assigned a legal guardian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Before an unlicensed caregiver may assist with a routine medication, the resident must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Medically stable and able to direct their own care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Assistance is limited to medically stable residents who can self-direct.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§429.256(2),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Before an unlicensed caregiver may assist with a routine medication, the resident must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Which must be in place before an unlicensed person may assist a resident with self-administration of medication?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 signed insurance form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Nothing, if the caregiver is trained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 documented request and the resident's written informed consent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 verbal request only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must be in place before an unlicensed person may assist a resident with self-administration of medication?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A documented request and the resident's written informed consent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A documented request and written informed consent are required.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§429.256(2),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must be in place before an unlicensed person may assist a resident with self-administration of medication?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Q4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Which of the following is WITHIN an unlicensed caregiver's scope of practice?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Giving an insulin injection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Administering medication through a feeding tube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Deciding whether a PRN medication is needed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Reading the label and handing the resident the medication in its labeled container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Q4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of the following is WITHIN an unlicensed caregiver's scope of practice?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Reading the label and handing the resident the medication in its labeled container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Reading the label and handing over the labeled container is permitted assistance.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§429.256(3),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Q4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of the following is WITHIN an unlicensed caregiver's scope of practice?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Q5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An unlicensed caregiver may crush a tablet only when: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 prescription directions authorize crushing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 resident asks for it to be crushed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 caregiver thinks it will be easier to swallow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It is never allowed under any circumstances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Q5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An unlicensed caregiver may crush a tablet only when: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The prescription directions authorize crushing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Crushing is limited to when the order authorizes it.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§429.256(4)(a),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Q5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An unlicensed caregiver may crush a tablet only when: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Q6 of 40  ·  Hard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caregiver is unsure whether a task is 'assistance' or 'administration.' What is the best action?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Proceed, since the caregiver is trained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Stop and consult a supervisor or nurse before proceeding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Ask the resident to decide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Skip the medication entirely without telling anyone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Q6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 is unsure whether a task is 'assistance' or 'administration.' What is the best action?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Stop and consult a supervisor or nurse before proceeding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When in doubt, stop and seek supervisory guidance before acting.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Rule 59A-36.008, F.A.C.; course standard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Q6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 is unsure whether a task is 'assistance' or 'administration.' What is the best action?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Q7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resident refuses a scheduled medication. What should the caregiver do?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Hide the medication in food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Physically help the resident take it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Respect the refusal, document it, and notify the appropriate person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Discard the medication and say nothing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Q7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resident refuses a scheduled medication. What should the caregiver do?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Respect the refusal, document it, and notify the appropriate person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A resident may not be compelled to take medication; document and report.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Rule 59A-36.008, F.A.C.; §429.256,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Q7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resident refuses a scheduled medication. What should the caregiver do?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Q8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Which action best protects a resident's medication privacy under HIPAA?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Posting the medication schedule on the resident's door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Discussing medications openly in the dining room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Telling visitors about the resident's medications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Sharing medication information only with authorized individuals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Q8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action best protects a resident's medication privacy under HIPAA?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Sharing medication information only with authorized individuals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Protected health information is shared only with authorized individuals.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HIPAA Privacy Rule, 45 CFR Parts 160 &amp; 164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Q8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action best protects a resident's medication privacy under HIPAA?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Q9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Assistance with self-administration by an unlicensed person, as defined by Florida law, is: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Not considered 'administration' under the Nurse Practice Act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 same as medication administration by a nurse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Only legal in skilled nursing facilities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Prohibited in all assisted living facilities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Q9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Assistance with self-administration by an unlicensed person, as defined by Florida law, is: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Not considered 'administration' under the Nurse Practice 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Such assistance is expressly not 'administration' under s.465.003.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§429.256(5),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Q9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Assistance with self-administration by an unlicensed person, as defined by Florida law, is: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1  ·  LEGAL, SCOPE, RIGHTS &amp; PRIVACY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Q10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Which of the following is PROHIBITED for an unlicensed caregiver?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Verbally prompting a resident to take a medication as prescribed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Preparing a syringe for injection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Orally advising the resident of the name and dosage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Bringing water and a cup to the resident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Q10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of the following is PROHIBITED for an unlicensed caregiver?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Preparing a syringe for injection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Preparing syringes for injection is outside the unlicensed scope.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§429.256(4)(b); Rule 59A-36.008(3), F.A.C.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Q10  ·  Module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of the following is PROHIBITED for an unlicensed caregiver?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1: Legal, Scope, Rights &amp; Privacy.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  ·  SAFETY, RIGHTS, ERRORS, PRN &amp; HIGH-RISK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Q11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Which of the following is one of the 'Five Rights' of medication assistance?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Right pharmacy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Right insurance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Right resident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Right physician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Q11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of the following is one of the 'Five Rights' of medication assistance?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Right resident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Right resident is one of the Five Rights.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Course content; medication-safety standard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Q11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of the following is one of the 'Five Rights' of medication assistance?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2: Safety, Rights, Errors, PRN &amp; High-Risk.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  ·  SAFETY, RIGHTS, ERRORS, PRN &amp; HIGH-RISK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Q12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The expanded 'Rights' of medication safety add which of the following to the original five?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Right copay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Right brand name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Right delivery service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Right documentation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Q12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The expanded 'Rights' of medication safety add which of the following to the original five?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Right documentation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Documentation is part of the expanded rights.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Course content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Q12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The expanded 'Rights' of medication safety add which of the following to the original five?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2: Safety, Rights, Errors, PRN &amp; High-Risk.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  ·  SAFETY, RIGHTS, ERRORS, PRN &amp; HIGH-RISK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Q13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caregiver realizes a medication error may have occurred. The best first response is to: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Report it immediately and follow facility procedure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Wait until the end of the shift to mention it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Correct the MOR so no one notices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Ask the resident not to tell anyone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Q13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 realizes a medication error may have occurred. The best first response is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Report it immediately and follow facility procedure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Errors and near-misses are reported immediately per policy.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Course content; facility policy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Q13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 realizes a medication error may have occurred. The best first response is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2: Safety, Rights, Errors, PRN &amp; High-Risk.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  ·  SAFETY, RIGHTS, ERRORS, PRN &amp; HIGH-RISK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Q14 of 40  ·  Hard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An unlicensed caregiver may assist with a PRN ('as needed') medication only when: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 caregiver decides the resident looks uncomfortable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 order has specific parameters that do not require judgment, and the competent resident requests it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 family member asks at any time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 medication is left over from another resident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Q14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An unlicensed caregiver may assist with a PRN ('as needed') medication only when: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The order has specific parameters that do not require judgment, and the competent resident requests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PRN assistance requires clear parameters and the competent resident's request.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§429.256(4)(g),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Q14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An unlicensed caregiver may assist with a PRN ('as needed') medication only when: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2: Safety, Rights, Errors, PRN &amp; High-Risk.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  ·  SAFETY, RIGHTS, ERRORS, PRN &amp; HIGH-RISK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Q15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Why do high-alert medications such as insulin, anticoagulants, and opioids require extra caution?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They are inexpensive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They never cause side effects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They carry a heightened risk of serious harm if an error occurs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They do not require an order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Q15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Why do high-alert medications such as insulin, anticoagulants, and opioids require extra caution?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They carry a heightened risk of serious harm if an error occurs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High-alert medications carry heightened harm risk when used in error.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ISMP List of High-Alert Medications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Q15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Why do high-alert medications such as insulin, anticoagulants, and opioids require extra caution?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2: Safety, Rights, Errors, PRN &amp; High-Risk.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  ·  SAFETY, RIGHTS, ERRORS, PRN &amp; HIGH-RISK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Q16 of 40  ·  Hard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resident with a PRN order asks for a dose, but the order lists no parameters and requires clinical judgment. The caregiver should: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Assist anyway because the resident asked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Double the dose to be safe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Decide based on how the resident looks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Not assist, and notify the nurse or supervisor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Q16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resident with a PRN order asks for a dose, but the order lists no parameters and requires clinical judgment. The caregiver should: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Not assist, and notify the nurse or supervisor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Without clear parameters, judgment is required and assistance is outside scope.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§429.256(4)(g),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Q16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resident with a PRN order asks for a dose, but the order lists no parameters and requires clinical judgment. The caregiver should: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2: Safety, Rights, Errors, PRN &amp; High-Risk.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  ·  SAFETY, RIGHTS, ERRORS, PRN &amp; HIGH-RISK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Q17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Which practice most reduces medication errors during assistance?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Minimizing interruptions and following the Five Rights every time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Rushing to finish quickly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Multitasking with other duties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Skipping the label check for familiar residents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Q17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practice most reduces medication errors during assistance?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Minimizing interruptions and following the Five Rights every 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Reducing distraction and applying the Rights every time prevents errors.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Course content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Q17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practice most reduces medication errors during assistance?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2: Safety, Rights, Errors, PRN &amp; High-Risk.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  ·  SAFETY, RIGHTS, ERRORS, PRN &amp; HIGH-RISK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Q18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caregiver should read the medication label: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Only for new residents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In the resident's presence, each time assistance is provided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Only when the pharmacy changes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Never — it wastes 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Q18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 should read the medication label: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In the resident's presence, each time assistance is provided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The label is read in the resident's presence each time.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§429.256(3)(b), F.S.; Rule 59A-36.008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Q18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 should read the medication label: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2: Safety, Rights, Errors, PRN &amp; High-Risk.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2  ·  SAFETY, RIGHTS, ERRORS, PRN &amp; HIGH-RISK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Q19 of 40  ·  Hard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After assisting a resident with a high-risk medication, the caregiver's key responsibility is to: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Leave immediately to save time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Give a second dose to be safe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Observe the resident, and report and document any concerns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Record the dose the next 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Q19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After assisting a resident with a high-risk medication, the caregiver's key responsibility is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Observe the resident, and report and document any concerns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Observe, report, and document after high-risk medication assistance.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Course content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Q19  ·  Module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After assisting a resident with a high-risk medication, the caregiver's key responsibility is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2: Safety, Rights, Errors, PRN &amp; High-Risk.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3  ·  DOCUMENTATION, MOR, CONTROLLED MEDS, STORAGE &amp; DISPOSAL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Q20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When should medication assistance be documented on the MOR?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Before the resident takes the medication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At the end of the week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Only if a problem occurs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Promptly after assistance is provided, per facility policy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Q20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When should medication assistance be documented on the MOR?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Promptly after assistance is provided, per facility policy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Document after assistance; never pre-document.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Course 'golden rule'; facility policy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Q20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When should medication assistance be documented on the MOR?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3: Documentation, MOR, Controlled Meds, Storage &amp; Disposal.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3  ·  DOCUMENTATION, MOR, CONTROLLED MEDS, STORAGE &amp; DISPOSAL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Q21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resident refuses a dose. On the MOR the caregiver should: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Document the refusal per facility policy and notify the appropriate person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Leave the box blank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Initial it as given to avoid questions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Erase the entry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Q21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resident refuses a dose. On the MOR the caregiver should: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Document the refusal per facility policy and notify the appropriate person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Refusals are documented and reported, never left blank or falsified.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Course content; facility policy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Q21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resident refuses a dose. On the MOR the caregiver should: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3: Documentation, MOR, Controlled Meds, Storage &amp; Disposal.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3  ·  DOCUMENTATION, MOR, CONTROLLED MEDS, STORAGE &amp; DISPOSAL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Q22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If a caregiver makes a charting error on the MOR, the correct action is to: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Use white-out to keep it neat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Draw a single line through the error, initial and date it, then enter the correction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Rewrite the whole page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Ignore 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Q22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If a caregiver makes a charting error on the MOR, the correct action is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Draw a single line through the error, initial and date it, then enter the correction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Correct with a single line, initials, and date — never white-out.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Documentation standard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Q22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If a caregiver makes a charting error on the MOR, the correct action is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3: Documentation, MOR, Controlled Meds, Storage &amp; Disposal.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3  ·  DOCUMENTATION, MOR, CONTROLLED MEDS, STORAGE &amp; DISPOSAL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Q23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Centrally stored medications must be: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Left on the counter for easy access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Carried in each caregiver's pocket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Kept in a locked cabinet, cart, or secured storage area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Mixed together to save space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Q23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Centrally stored medications must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Kept in a locked cabinet, cart, or secured storage area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Central storage must be locked/secured.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Rule 59A-36.008(2), F.A.C.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Q23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Centrally stored medications must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3: Documentation, MOR, Controlled Meds, Storage &amp; Disposal.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3  ·  DOCUMENTATION, MOR, CONTROLLED MEDS, STORAGE &amp; DISPOSAL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Q24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medication that requires refrigeration must be: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Kept at room temperature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Frozen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Stored with food, unlocked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Refrigerated and secured (locked container in the refrigerator, or a locked refrigerator/area)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Q24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medication that requires refrigeration must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Refrigerated and secured (locked container in the refrigerator, or a locked refrigerator/area)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Refrigerated medications must be kept refrigerated and secured.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Rule 59A-36.008(2), F.A.C.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Q24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medication that requires refrigeration must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3: Documentation, MOR, Controlled Meds, Storage &amp; Disposal.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3  ·  DOCUMENTATION, MOR, CONTROLLED MEDS, STORAGE &amp; DISPOSAL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Q25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medication that has been discontinued but not yet disposed of should be: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Kept separate from active medications and clearly identified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Left mixed with the resident's active medications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Given to another resident with similar symptoms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Flushed immediately with no record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Q25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medication that has been discontinued but not yet disposed of should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Kept separate from active medications and clearly identified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Discontinued medications are separated and clearly identified.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Rule 59A-36.008, F.A.C.; facility policy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Q25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medication that has been discontinued but not yet disposed of should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3: Documentation, MOR, Controlled Meds, Storage &amp; Disposal.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3  ·  DOCUMENTATION, MOR, CONTROLLED MEDS, STORAGE &amp; DISPOSAL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Q26 of 40  ·  Hard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Compared with routine medications, controlled medications generally require: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No documentation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Secure storage plus counts and prompt reporting of any discrepancy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Storage in the resident's nightstand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Disposal only once a year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Q26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Compared with routine medications, controlled medications generally require: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Secure storage plus counts and prompt reporting of any discrepancy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Controlled medications require secure storage, counts, and discrepancy reporting.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Facility policy; Rule 59A-36.008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Q26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Compared with routine medications, controlled medications generally require: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3: Documentation, MOR, Controlled Meds, Storage &amp; Disposal.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3  ·  DOCUMENTATION, MOR, CONTROLLED MEDS, STORAGE &amp; DISPOSAL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Q27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resident's own over-the-counter medication kept at the facility may be: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Used for any resident with similar symptoms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Shared among residents to reduce cost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Used only for that resident and consistent with the order/label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Given without any label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Q27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resident's own over-the-counter medication kept at the facility may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Used only for that resident and consistent with the order/label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A resident's medication is used only for that resident per the order/label.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Rule 59A-36.008, F.A.C.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Q27  ·  Module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resident's own over-the-counter medication kept at the facility may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3: Documentation, MOR, Controlled Meds, Storage &amp; Disposal.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4  ·  INFECTION CONTROL, ROUTES &amp;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Q28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The single most important action to prevent the spread of infection during medication assistance is: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Wearing a gown at all times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Wearing two pairs of gloves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Opening a window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Proper hand hygiene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Q28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The single most important action to prevent the spread of infection during medication assistance is: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Proper hand hygiene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Hand hygiene is the most important infection-prevention step.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CDC Hand Hygiene guidance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Q28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The single most important action to prevent the spread of infection during medication assistance is: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4: Infection Control, Routes &amp; Techniques.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4  ·  INFECTION CONTROL, ROUTES &amp;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Q29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Which statement about gloves and hand hygiene is correct?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Hand hygiene is performed before applying gloves and after removing them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Gloves replace the need for handwashing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Handwashing is only needed if blood is visible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Gloves never need to be changed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Q29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statement about gloves and hand hygiene is correct?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Hand hygiene is performed before applying gloves and after removing them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Gloves do not replace hand hygiene, which is done before and after glove use.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CDC; OSHA 29 CFR 1910.1030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Q29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statement about gloves and hand hygiene is correct?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4: Infection Control, Routes &amp; Techniques.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4  ·  INFECTION CONTROL, ROUTES &amp;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Q30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When assisting with eye drops, the caregiver should: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Touch the dropper tip to the eye for accuracy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Avoid touching the dropper tip to the eye or any surface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Share the bottle between residents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Reuse expired drops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Q30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When assisting with eye drops, the caregiver should: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Avoid touching the dropper tip to the eye or any surface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The dropper tip must not touch the eye or any surface (contamination).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Manufacturer instructions; infection control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Q30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When assisting with eye drops, the caregiver should: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4: Infection Control, Routes &amp; Techniques.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4  ·  INFECTION CONTROL, ROUTES &amp;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Q31 of 40  ·  Hard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Which task is OUTSIDE the scope of an unlicensed caregiver?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Assisting with a metered-dose inhaler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Assisting with eye or ear drops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Preparing and giving an injection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Assisting with a nebulizer per training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Q31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task is OUTSIDE the scope of an unlicensed caregiver?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Preparing and giving an injection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Preparing/administering injections is outside the unlicensed scope.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§429.256(4)(b),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Q31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task is OUTSIDE the scope of an unlicensed caregiver?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4: Infection Control, Routes &amp; Techniques.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4  ·  INFECTION CONTROL, ROUTES &amp;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Q32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When assisting with a manufacturer-prefilled insulin pen (where allowed by law and policy), the caregiver must NOT: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Steady the resident's hand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Bring the pen to the resident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Read the label aloud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Prepare or draw up insulin into a syringe for injection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Q32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When assisting with a manufacturer-prefilled insulin pen (where allowed by law and policy), the caregiver must NOT: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Prepare or draw up insulin into a syringe for injection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Insulin must be prefilled by a pharmacist or the manufacturer; drawing up insulin is prohibited.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§429.256(3)(a),(4)(b),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Q32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When assisting with a manufacturer-prefilled insulin pen (where allowed by law and policy), the caregiver must NOT: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4: Infection Control, Routes &amp; Techniques.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4  ·  INFECTION CONTROL, ROUTES &amp;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Q33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When assisting a resident with oxygen by nasal cannula, an unlicensed caregiver may: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Assist with applying/removing the cannula but not change (titrate) the prescribed setting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Adjust the flow rate to whatever feels comfortable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Change the prescribed liter flow at will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Discontinue oxygen without an order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Q33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When assisting a resident with oxygen by nasal cannula, an unlicensed caregiver may: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Assist with applying/removing the cannula but not change (titrate) the prescribed setting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The caregiver may assist with the cannula but may not titrate the prescribed setting.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§429.256(3)(j), F.S.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Q33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When assisting a resident with oxygen by nasal cannula, an unlicensed caregiver may: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4: Infection Control, Routes &amp; Techniques.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4  ·  INFECTION CONTROL, ROUTES &amp;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Q34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To confirm a nebulizer is delivering medication, the caregiver should: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Assume it works without checking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Look for visible mist from the mask or mouthpiece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Shake the device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Turn the oxygen to maximum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Q34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To confirm a nebulizer is delivering medication, the caregiver should: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Look for visible mist from the mask or mouthpiece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Visible mist confirms medication delivery.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Manufacturer instructions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Q34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To confirm a nebulizer is delivering medication, the caregiver should: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4: Infection Control, Routes &amp; Techniques.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4  ·  INFECTION CONTROL, ROUTES &amp;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Q35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Used lancets and needles (sharps) should be: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Placed in the regular trash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Wrapped in a tissue and thrown away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Discarded in an approved sharps container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Recapped and reused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Q35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Used lancets and needles (sharps) should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Discarded in an approved sharps container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Sharps go into an approved sharps container.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OSHA Bloodborne Pathogens, 29 CFR 1910.1030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Q35  ·  Module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Used lancets and needles (sharps) should be: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4: Infection Control, Routes &amp; Techniques.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5  ·  PROFESSIONAL RESPONSIBILITIES &amp; INTEGRATION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Q36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caregiver's professional responsibilities include all of the following EXCEPT: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Following Florida law and facility policy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Staying within their training and scope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Reporting errors and resident concerns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Changing physician orders when they disagree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Q36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caregiver's professional responsibilities include all of the following EXCEPT: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Changing physician orders when they disagree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Caregivers never change physician orders.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Course content; §429.256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Q36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caregiver's professional responsibilities include all of the following EXCEPT: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5: Professional Responsibilities &amp; Integration.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5  ·  PROFESSIONAL RESPONSIBILITIES &amp; INTEGRATION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Q37 of 40  · 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The 'caregiver's golden rule' emphasized throughout the course is: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Observe, report, document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Rush, finish, move on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Guess, hope, continue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Delay, ignore, forget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Q37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The 'caregiver's golden rule' emphasized throughout the course is: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Observe, report, document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Observe, report, document.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Course content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Q37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The 'caregiver's golden rule' emphasized throughout the course is: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5: Professional Responsibilities &amp; Integration.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5  ·  PROFESSIONAL RESPONSIBILITIES &amp; INTEGRATION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Q38 of 40  ·  Hard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During a survey, an AHCA surveyor is most likely to ask a caregiver to: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Diagnose a resident's condition</a:t>
            </a:r>
          </a:p>
        </p:txBody>
      </p:sp>
      <p:sp>
        <p:nvSpPr>
          <p:cNvPr id="8" name="answer_B">
            <a:hlinkClick action="ppaction://hlinksldjump" r:id="rId4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4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4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Explain the difference between medication assistance and administration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Write a new prescription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Adjust a medication dose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Q38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During a survey, an AHCA surveyor is most likely to ask a caregiver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Explain the difference between medication assistance and administration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Surveyors commonly verify that staff understand assistance vs. administration.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AHCA survey practice; Rule 59A-36.008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Q38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During a survey, an AHCA surveyor is most likely to ask a caregiver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5: Professional Responsibilities &amp; Integration.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5  ·  PROFESSIONAL RESPONSIBILITIES &amp; INTEGRATION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Q39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A caregiver is interrupted by another resident's call while mid-assistance. Best practice is to: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Leave the medication unattended and go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Ask the resident to finish alone</a:t>
            </a:r>
          </a:p>
        </p:txBody>
      </p:sp>
      <p:sp>
        <p:nvSpPr>
          <p:cNvPr id="11" name="answer_C">
            <a:hlinkClick action="ppaction://hlinksldjump" r:id="rId4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4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Complete or safely pause the current assistance and secure medications before responding</a:t>
            </a:r>
          </a:p>
        </p:txBody>
      </p:sp>
      <p:sp>
        <p:nvSpPr>
          <p:cNvPr id="14" name="answer_D">
            <a:hlinkClick action="ppaction://hlinksldjump" r:id="rId3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3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3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Combine both residents' medications to save 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Q39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 is interrupted by another resident's call while mid-assistance. Best practice is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Complete or safely pause the current assistance and secure medications before responding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Secure medications and complete/safely pause before responding to prevent error.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Medication-safety best practice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Next question  →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Q39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A caregiver is interrupted by another resident's call while mid-assistance. Best practice is to: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5: Professional Responsibilities &amp; Integration.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6683A"/>
                </a:solidFill>
                <a:latin typeface="Calibri"/>
              </a:rPr>
              <a:t>MODULE 5  ·  PROFESSIONAL RESPONSIBILITIES &amp; INTEGRATION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411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Q40 of 40  ·  Medium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106424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600" b="1" i="0">
                <a:solidFill>
                  <a:srgbClr val="2B3838"/>
                </a:solidFill>
                <a:latin typeface="Cambria"/>
              </a:rPr>
              <a:t>Which statement reflects the correct legal foundation of this course?</a:t>
            </a:r>
          </a:p>
        </p:txBody>
      </p:sp>
      <p:sp>
        <p:nvSpPr>
          <p:cNvPr id="5" name="answer_A">
            <a:hlinkClick action="ppaction://hlinksldjump" r:id="rId3"/>
          </p:cNvPr>
          <p:cNvSpPr/>
          <p:nvPr/>
        </p:nvSpPr>
        <p:spPr>
          <a:xfrm>
            <a:off x="54864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6" name="Oval 5">
            <a:hlinkClick action="ppaction://hlinksldjump" r:id="rId3"/>
          </p:cNvPr>
          <p:cNvSpPr/>
          <p:nvPr/>
        </p:nvSpPr>
        <p:spPr>
          <a:xfrm>
            <a:off x="77724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TextBox 6">
            <a:hlinkClick action="ppaction://hlinksldjump" r:id="rId3"/>
          </p:cNvPr>
          <p:cNvSpPr txBox="1"/>
          <p:nvPr/>
        </p:nvSpPr>
        <p:spPr>
          <a:xfrm>
            <a:off x="155448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Unlicensed caregivers administer medications like nurses</a:t>
            </a:r>
          </a:p>
        </p:txBody>
      </p:sp>
      <p:sp>
        <p:nvSpPr>
          <p:cNvPr id="8" name="answer_B">
            <a:hlinkClick action="ppaction://hlinksldjump" r:id="rId3"/>
          </p:cNvPr>
          <p:cNvSpPr/>
          <p:nvPr/>
        </p:nvSpPr>
        <p:spPr>
          <a:xfrm>
            <a:off x="6172200" y="25146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6400800" y="29260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TextBox 9">
            <a:hlinkClick action="ppaction://hlinksldjump" r:id="rId3"/>
          </p:cNvPr>
          <p:cNvSpPr txBox="1"/>
          <p:nvPr/>
        </p:nvSpPr>
        <p:spPr>
          <a:xfrm>
            <a:off x="7178040" y="26517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Caregivers may ignore facility policy if trained</a:t>
            </a:r>
          </a:p>
        </p:txBody>
      </p:sp>
      <p:sp>
        <p:nvSpPr>
          <p:cNvPr id="11" name="answer_C">
            <a:hlinkClick action="ppaction://hlinksldjump" r:id="rId3"/>
          </p:cNvPr>
          <p:cNvSpPr/>
          <p:nvPr/>
        </p:nvSpPr>
        <p:spPr>
          <a:xfrm>
            <a:off x="54864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2" name="Oval 11">
            <a:hlinkClick action="ppaction://hlinksldjump" r:id="rId3"/>
          </p:cNvPr>
          <p:cNvSpPr/>
          <p:nvPr/>
        </p:nvSpPr>
        <p:spPr>
          <a:xfrm>
            <a:off x="77724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TextBox 12">
            <a:hlinkClick action="ppaction://hlinksldjump" r:id="rId3"/>
          </p:cNvPr>
          <p:cNvSpPr txBox="1"/>
          <p:nvPr/>
        </p:nvSpPr>
        <p:spPr>
          <a:xfrm>
            <a:off x="155448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Written informed consent is optional</a:t>
            </a:r>
          </a:p>
        </p:txBody>
      </p:sp>
      <p:sp>
        <p:nvSpPr>
          <p:cNvPr id="14" name="answer_D">
            <a:hlinkClick action="ppaction://hlinksldjump" r:id="rId4"/>
          </p:cNvPr>
          <p:cNvSpPr/>
          <p:nvPr/>
        </p:nvSpPr>
        <p:spPr>
          <a:xfrm>
            <a:off x="6172200" y="4114800"/>
            <a:ext cx="5440680" cy="1417320"/>
          </a:xfrm>
          <a:prstGeom prst="roundRect">
            <a:avLst>
              <a:gd name="adj" fmla="val 12000"/>
            </a:avLst>
          </a:prstGeom>
          <a:solidFill>
            <a:srgbClr val="F4F8F6"/>
          </a:solidFill>
          <a:ln w="15875">
            <a:solidFill>
              <a:srgbClr val="A9CA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15" name="Oval 14">
            <a:hlinkClick action="ppaction://hlinksldjump" r:id="rId4"/>
          </p:cNvPr>
          <p:cNvSpPr/>
          <p:nvPr/>
        </p:nvSpPr>
        <p:spPr>
          <a:xfrm>
            <a:off x="6400800" y="452628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TextBox 15">
            <a:hlinkClick action="ppaction://hlinksldjump" r:id="rId4"/>
          </p:cNvPr>
          <p:cNvSpPr txBox="1"/>
          <p:nvPr/>
        </p:nvSpPr>
        <p:spPr>
          <a:xfrm>
            <a:off x="7178040" y="4251960"/>
            <a:ext cx="4206240" cy="1143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0" i="0">
                <a:solidFill>
                  <a:srgbClr val="2B3838"/>
                </a:solidFill>
                <a:latin typeface="Calibri"/>
              </a:rPr>
              <a:t>§429.256, F.S., and Rule 59A-36.008, F.A.C., authorize assistance — not administration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1081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4F5B5A"/>
                </a:solidFill>
                <a:latin typeface="Calibri"/>
              </a:rPr>
              <a:t>Click the best answer.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6035040" y="603504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←  Previous</a:t>
            </a:r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20" name="Rounded Rectangle 19">
            <a:hlinkClick action="ppaction://hlinksldjump" r:id="rId7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  <p:transition advClick="0"/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E4EF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2F5F5A"/>
                </a:solidFill>
                <a:latin typeface="Cambria"/>
              </a:rPr>
              <a:t>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Q40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statement reflects the correct legal foundation of this course?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834640"/>
            <a:ext cx="594360" cy="594360"/>
          </a:xfrm>
          <a:prstGeom prst="ellipse">
            <a:avLst/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697480"/>
            <a:ext cx="97840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 i="0">
                <a:solidFill>
                  <a:srgbClr val="2B3838"/>
                </a:solidFill>
                <a:latin typeface="Calibri"/>
              </a:rPr>
              <a:t>§429.256, F.S., and Rule 59A-36.008, F.A.C., authorize assistance — not administration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2F5F5A"/>
                </a:solidFill>
                <a:latin typeface="Calibri"/>
              </a:rPr>
              <a:t>Why:  </a:t>
            </a:r>
            <a:r>
              <a:rPr sz="1800" b="0" i="0">
                <a:solidFill>
                  <a:srgbClr val="2B3838"/>
                </a:solidFill>
                <a:latin typeface="Calibri"/>
              </a:rPr>
              <a:t>The statute and rule authorize assistance, not administration.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F5F5A"/>
                </a:solidFill>
                <a:latin typeface="Calibri"/>
              </a:rPr>
              <a:t>Source:  </a:t>
            </a:r>
            <a:r>
              <a:rPr sz="1500" b="0" i="1">
                <a:solidFill>
                  <a:srgbClr val="4F5B5A"/>
                </a:solidFill>
                <a:latin typeface="Calibri"/>
              </a:rPr>
              <a:t>§429.256, F.S.; Rule 59A-36.008; §429.52(6)</a:t>
            </a:r>
          </a:p>
        </p:txBody>
      </p:sp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Answer key  →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bg>
      <p:bgPr>
        <a:solidFill>
          <a:srgbClr val="F7EC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9A4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pic>
        <p:nvPicPr>
          <p:cNvPr id="3" name="Picture 2" descr="ic_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713232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5920" y="502920"/>
            <a:ext cx="731520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4400" b="1" i="0">
                <a:solidFill>
                  <a:srgbClr val="9A4A22"/>
                </a:solidFill>
                <a:latin typeface="Cambria"/>
              </a:rPr>
              <a:t>Not quite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73152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4F5B5A"/>
                </a:solidFill>
                <a:latin typeface="Calibri"/>
              </a:rPr>
              <a:t>Q40  ·  Module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1">
                <a:solidFill>
                  <a:srgbClr val="4F5B5A"/>
                </a:solidFill>
                <a:latin typeface="Cambria"/>
              </a:rPr>
              <a:t>Which statement reflects the correct legal foundation of this course?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97480"/>
            <a:ext cx="110642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10424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B3838"/>
                </a:solidFill>
                <a:latin typeface="Calibri"/>
              </a:rPr>
              <a:t>That isn’t the best answer.</a:t>
            </a:r>
          </a:p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2B3838"/>
                </a:solidFill>
                <a:latin typeface="Calibri"/>
              </a:rPr>
              <a:t>Think about what Florida law and facility policy allow, then try again. This item is covered in Module 5: Professional Responsibilities &amp; Integration.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6035040"/>
            <a:ext cx="182880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Try again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046720" y="6035040"/>
            <a:ext cx="137160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11" name="Rounded Rectangle 10">
            <a:hlinkClick action="ppaction://hlinksldjump" r:id="rId6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Skip  →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800" b="1" i="0">
                <a:solidFill>
                  <a:srgbClr val="2F5F5A"/>
                </a:solidFill>
                <a:latin typeface="Cambria"/>
              </a:rP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4F5B5A"/>
                </a:solidFill>
                <a:latin typeface="Calibri"/>
              </a:rPr>
              <a:t>Correct option in source order. Answers are balanced: 10 each of A, B, C and 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645920"/>
          <a:ext cx="2606040" cy="4204409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777240"/>
                <a:gridCol w="1051560"/>
                <a:gridCol w="777240"/>
              </a:tblGrid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Module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Key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Q4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Q6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Q8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Q10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383280" y="1645920"/>
          <a:ext cx="2606040" cy="4204409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777240"/>
                <a:gridCol w="1051560"/>
                <a:gridCol w="777240"/>
              </a:tblGrid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Module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Key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Q12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Q14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Q16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Q18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Q19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Q20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17920" y="1645920"/>
          <a:ext cx="2606040" cy="4204409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777240"/>
                <a:gridCol w="1051560"/>
                <a:gridCol w="777240"/>
              </a:tblGrid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Module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Key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Q22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Q24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Q26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Q28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Q29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Q30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052560" y="1645920"/>
          <a:ext cx="2606040" cy="4204409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777240"/>
                <a:gridCol w="1051560"/>
                <a:gridCol w="777240"/>
              </a:tblGrid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Module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Key</a:t>
                      </a:r>
                    </a:p>
                  </a:txBody>
                  <a:tcPr anchor="ctr">
                    <a:solidFill>
                      <a:srgbClr val="2F5F5A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Q32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Q34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Q36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Q38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Q39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Q40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B3838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F5F5A"/>
                          </a:solidFill>
                          <a:latin typeface="Calibri"/>
                        </a:rPr>
                        <a:t>D</a:t>
                      </a:r>
                    </a:p>
                  </a:txBody>
                  <a:tcPr anchor="ctr">
                    <a:solidFill>
                      <a:srgbClr val="F4F8F6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>
            <a:hlinkClick action="ppaction://hlinksldjump" r:id="rId2"/>
          </p:cNvPr>
          <p:cNvSpPr/>
          <p:nvPr/>
        </p:nvSpPr>
        <p:spPr>
          <a:xfrm>
            <a:off x="7955279" y="6035040"/>
            <a:ext cx="1463040" cy="5029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2F5F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2F5F5A"/>
                </a:solidFill>
                <a:latin typeface="Calibri"/>
              </a:rPr>
              <a:t>Menu</a:t>
            </a:r>
          </a:p>
        </p:txBody>
      </p:sp>
      <p:sp>
        <p:nvSpPr>
          <p:cNvPr id="9" name="Rounded Rectangle 8">
            <a:hlinkClick action="ppaction://hlinksldjump" r:id="rId3"/>
          </p:cNvPr>
          <p:cNvSpPr/>
          <p:nvPr/>
        </p:nvSpPr>
        <p:spPr>
          <a:xfrm>
            <a:off x="9601200" y="6035040"/>
            <a:ext cx="2011680" cy="50292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Finish  →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aregiver_knowledge_horizonta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2864662" cy="114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377440"/>
            <a:ext cx="109728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800" b="1" i="0">
                <a:solidFill>
                  <a:srgbClr val="2F5F5A"/>
                </a:solidFill>
                <a:latin typeface="Cambria"/>
              </a:rPr>
              <a:t>End of the item bank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291840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2B3838"/>
                </a:solidFill>
                <a:latin typeface="Calibri"/>
              </a:rPr>
              <a:t>Companion files: SAMA_Exam_Pool_40.csv (import-ready: ID, Module, Difficulty, Question, OptionA–D, CorrectLetter, Rationale, Source) and a working online version of the exam showing the intended learner experience.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548640" y="4937760"/>
            <a:ext cx="2377440" cy="548640"/>
          </a:xfrm>
          <a:prstGeom prst="roundRect">
            <a:avLst>
              <a:gd name="adj" fmla="val 50000"/>
            </a:avLst>
          </a:prstGeom>
          <a:solidFill>
            <a:srgbClr val="2F5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←  Back to menu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4F5B5A"/>
                </a:solidFill>
                <a:latin typeface="Calibri"/>
              </a:rPr>
              <a:t>Caregiver Knowledge · SAMA Annual Two-Hour Update · Final Competency Exam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SAMA Final Competency Exam — Interactive Item Bank</dc:title>
  <dc:subject/>
  <dc:creator>Caregiver Knowledge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